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78" r:id="rId27"/>
    <p:sldId id="279" r:id="rId28"/>
    <p:sldId id="280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8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5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8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0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6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2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6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0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91C3D-4120-40A0-86EE-CEAAD471481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7B3AA-DEB7-4B52-8F43-E3098B8AD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3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image" Target="../media/image2.emf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8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4632" cy="1827634"/>
          </a:xfrm>
        </p:spPr>
        <p:txBody>
          <a:bodyPr>
            <a:normAutofit/>
          </a:bodyPr>
          <a:lstStyle/>
          <a:p>
            <a:r>
              <a:rPr lang="de-DE" sz="8000" dirty="0" smtClean="0"/>
              <a:t>Das spiel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1" name="Picture 7" descr="http://pngimg.com/uploads/dice/dice_PNG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1683568"/>
            <a:ext cx="13825536" cy="97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6669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Singen</a:t>
            </a:r>
          </a:p>
          <a:p>
            <a:pPr marL="0" indent="0">
              <a:buNone/>
            </a:pPr>
            <a:r>
              <a:rPr lang="de-DE" sz="5400" dirty="0" smtClean="0"/>
              <a:t>Sind</a:t>
            </a:r>
          </a:p>
          <a:p>
            <a:pPr marL="0" indent="0">
              <a:buNone/>
            </a:pPr>
            <a:r>
              <a:rPr lang="de-DE" sz="5400" dirty="0" smtClean="0"/>
              <a:t>See</a:t>
            </a:r>
          </a:p>
          <a:p>
            <a:pPr marL="0" indent="0">
              <a:buNone/>
            </a:pPr>
            <a:r>
              <a:rPr lang="de-DE" sz="5400" dirty="0" smtClean="0"/>
              <a:t>Nase</a:t>
            </a:r>
          </a:p>
          <a:p>
            <a:pPr marL="0" indent="0">
              <a:buNone/>
            </a:pPr>
            <a:r>
              <a:rPr lang="de-DE" sz="5400" dirty="0" smtClean="0"/>
              <a:t>Saal</a:t>
            </a:r>
          </a:p>
          <a:p>
            <a:pPr marL="0" indent="0">
              <a:buNone/>
            </a:pPr>
            <a:r>
              <a:rPr lang="de-DE" sz="5400" dirty="0" smtClean="0"/>
              <a:t>Lesen</a:t>
            </a:r>
          </a:p>
          <a:p>
            <a:pPr marL="0" indent="0">
              <a:buNone/>
            </a:pPr>
            <a:r>
              <a:rPr lang="de-DE" sz="5400" dirty="0" smtClean="0"/>
              <a:t>Sachen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96136" y="2492896"/>
            <a:ext cx="2376264" cy="1440160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s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0495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445624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Richtig</a:t>
            </a:r>
          </a:p>
          <a:p>
            <a:pPr marL="0" indent="0">
              <a:buNone/>
            </a:pPr>
            <a:r>
              <a:rPr lang="de-DE" sz="5400" dirty="0" smtClean="0"/>
              <a:t>Wichtig</a:t>
            </a:r>
          </a:p>
          <a:p>
            <a:pPr marL="0" indent="0">
              <a:buNone/>
            </a:pPr>
            <a:r>
              <a:rPr lang="de-DE" sz="5400" dirty="0" smtClean="0"/>
              <a:t>Nicht</a:t>
            </a:r>
          </a:p>
          <a:p>
            <a:pPr marL="0" indent="0">
              <a:buNone/>
            </a:pPr>
            <a:r>
              <a:rPr lang="de-DE" sz="5400" dirty="0" smtClean="0"/>
              <a:t>Rechts</a:t>
            </a:r>
          </a:p>
          <a:p>
            <a:pPr marL="0" indent="0">
              <a:buNone/>
            </a:pPr>
            <a:r>
              <a:rPr lang="de-DE" sz="5400" dirty="0" smtClean="0"/>
              <a:t>Küche</a:t>
            </a:r>
          </a:p>
          <a:p>
            <a:pPr marL="0" indent="0">
              <a:buNone/>
            </a:pPr>
            <a:r>
              <a:rPr lang="de-DE" sz="5400" dirty="0" smtClean="0"/>
              <a:t>Löcher</a:t>
            </a:r>
          </a:p>
          <a:p>
            <a:pPr marL="0" indent="0">
              <a:buNone/>
            </a:pPr>
            <a:r>
              <a:rPr lang="de-DE" sz="5400" dirty="0" smtClean="0"/>
              <a:t>Euch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5976" y="2564904"/>
            <a:ext cx="4032448" cy="1152128"/>
          </a:xfrm>
        </p:spPr>
        <p:txBody>
          <a:bodyPr>
            <a:noAutofit/>
          </a:bodyPr>
          <a:lstStyle/>
          <a:p>
            <a:r>
              <a:rPr lang="de-DE" sz="18000" b="1" dirty="0" err="1" smtClean="0">
                <a:hlinkClick r:id="rId2" action="ppaction://hlinksldjump"/>
              </a:rPr>
              <a:t>ch</a:t>
            </a:r>
            <a:endParaRPr lang="ru-RU" sz="18000" b="1" dirty="0">
              <a:hlinkClick r:id="rId2" action="ppaction://hlinksldjump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8864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После: </a:t>
            </a:r>
            <a:r>
              <a:rPr lang="de-DE" sz="4800" dirty="0" smtClean="0">
                <a:solidFill>
                  <a:srgbClr val="FF0000"/>
                </a:solidFill>
              </a:rPr>
              <a:t>-</a:t>
            </a:r>
            <a:r>
              <a:rPr lang="en-US" sz="4800" dirty="0" smtClean="0">
                <a:solidFill>
                  <a:srgbClr val="FF0000"/>
                </a:solidFill>
              </a:rPr>
              <a:t>e -</a:t>
            </a:r>
            <a:r>
              <a:rPr lang="en-US" sz="4800" dirty="0" err="1" smtClean="0">
                <a:solidFill>
                  <a:srgbClr val="FF0000"/>
                </a:solidFill>
              </a:rPr>
              <a:t>i</a:t>
            </a:r>
            <a:r>
              <a:rPr lang="en-US" sz="4800" dirty="0" smtClean="0">
                <a:solidFill>
                  <a:srgbClr val="FF0000"/>
                </a:solidFill>
              </a:rPr>
              <a:t> -</a:t>
            </a:r>
            <a:r>
              <a:rPr lang="de-DE" sz="4800" dirty="0" smtClean="0">
                <a:solidFill>
                  <a:srgbClr val="FF0000"/>
                </a:solidFill>
              </a:rPr>
              <a:t>ä</a:t>
            </a:r>
          </a:p>
          <a:p>
            <a:r>
              <a:rPr lang="de-DE" sz="4800" dirty="0" smtClean="0">
                <a:solidFill>
                  <a:srgbClr val="FF0000"/>
                </a:solidFill>
              </a:rPr>
              <a:t>-ö -ü -ei -</a:t>
            </a:r>
            <a:r>
              <a:rPr lang="de-DE" sz="4800" dirty="0" err="1" smtClean="0">
                <a:solidFill>
                  <a:srgbClr val="FF0000"/>
                </a:solidFill>
              </a:rPr>
              <a:t>eu</a:t>
            </a:r>
            <a:r>
              <a:rPr lang="de-DE" sz="4800" dirty="0" smtClean="0">
                <a:solidFill>
                  <a:srgbClr val="FF0000"/>
                </a:solidFill>
              </a:rPr>
              <a:t> –</a:t>
            </a:r>
            <a:r>
              <a:rPr lang="de-DE" sz="4800" dirty="0" err="1" smtClean="0">
                <a:solidFill>
                  <a:srgbClr val="FF0000"/>
                </a:solidFill>
              </a:rPr>
              <a:t>äu</a:t>
            </a:r>
            <a:r>
              <a:rPr lang="de-DE" sz="4800" dirty="0" smtClean="0">
                <a:solidFill>
                  <a:srgbClr val="FF000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3646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652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Neu</a:t>
            </a:r>
          </a:p>
          <a:p>
            <a:pPr marL="0" indent="0">
              <a:buNone/>
            </a:pPr>
            <a:r>
              <a:rPr lang="de-DE" sz="5400" dirty="0" smtClean="0"/>
              <a:t>Heute</a:t>
            </a:r>
          </a:p>
          <a:p>
            <a:pPr marL="0" indent="0">
              <a:buNone/>
            </a:pPr>
            <a:r>
              <a:rPr lang="de-DE" sz="5400" dirty="0" smtClean="0"/>
              <a:t>Leute</a:t>
            </a:r>
          </a:p>
          <a:p>
            <a:pPr marL="0" indent="0">
              <a:buNone/>
            </a:pPr>
            <a:r>
              <a:rPr lang="de-DE" sz="5400" dirty="0" smtClean="0"/>
              <a:t>Euro</a:t>
            </a:r>
          </a:p>
          <a:p>
            <a:pPr marL="0" indent="0">
              <a:buNone/>
            </a:pPr>
            <a:r>
              <a:rPr lang="de-DE" sz="5400" dirty="0" smtClean="0"/>
              <a:t>Deutsch</a:t>
            </a:r>
          </a:p>
          <a:p>
            <a:pPr marL="0" indent="0">
              <a:buNone/>
            </a:pPr>
            <a:r>
              <a:rPr lang="de-DE" sz="5400" dirty="0" smtClean="0"/>
              <a:t>Freude</a:t>
            </a:r>
          </a:p>
          <a:p>
            <a:pPr marL="0" indent="0">
              <a:buNone/>
            </a:pPr>
            <a:r>
              <a:rPr lang="de-DE" sz="5400" dirty="0" smtClean="0"/>
              <a:t>Freunde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4048" y="2276872"/>
            <a:ext cx="4258816" cy="1786210"/>
          </a:xfrm>
        </p:spPr>
        <p:txBody>
          <a:bodyPr>
            <a:noAutofit/>
          </a:bodyPr>
          <a:lstStyle/>
          <a:p>
            <a:r>
              <a:rPr lang="de-DE" sz="18000" b="1" dirty="0" err="1" smtClean="0">
                <a:hlinkClick r:id="rId2" action="ppaction://hlinksldjump"/>
              </a:rPr>
              <a:t>eu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3307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Tier</a:t>
            </a:r>
          </a:p>
          <a:p>
            <a:pPr marL="0" indent="0">
              <a:buNone/>
            </a:pPr>
            <a:r>
              <a:rPr lang="de-DE" sz="5400" dirty="0" smtClean="0"/>
              <a:t>Torte</a:t>
            </a:r>
          </a:p>
          <a:p>
            <a:pPr marL="0" indent="0">
              <a:buNone/>
            </a:pPr>
            <a:r>
              <a:rPr lang="de-DE" sz="5400" dirty="0" smtClean="0"/>
              <a:t>Toll</a:t>
            </a:r>
          </a:p>
          <a:p>
            <a:pPr marL="0" indent="0">
              <a:buNone/>
            </a:pPr>
            <a:r>
              <a:rPr lang="de-DE" sz="5400" dirty="0" smtClean="0"/>
              <a:t>Teil</a:t>
            </a:r>
          </a:p>
          <a:p>
            <a:pPr marL="0" indent="0">
              <a:buNone/>
            </a:pPr>
            <a:r>
              <a:rPr lang="de-DE" sz="5400" dirty="0" smtClean="0"/>
              <a:t>Tor</a:t>
            </a:r>
          </a:p>
          <a:p>
            <a:pPr marL="0" indent="0">
              <a:buNone/>
            </a:pPr>
            <a:r>
              <a:rPr lang="de-DE" sz="5400" dirty="0" smtClean="0"/>
              <a:t>Telefon</a:t>
            </a:r>
          </a:p>
          <a:p>
            <a:pPr marL="0" indent="0">
              <a:buNone/>
            </a:pPr>
            <a:r>
              <a:rPr lang="de-DE" sz="5400" dirty="0" smtClean="0"/>
              <a:t>Tag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40152" y="2276872"/>
            <a:ext cx="1954560" cy="994122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t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7818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Buch</a:t>
            </a:r>
          </a:p>
          <a:p>
            <a:pPr marL="0" indent="0">
              <a:buNone/>
            </a:pPr>
            <a:r>
              <a:rPr lang="de-DE" sz="5400" dirty="0" smtClean="0"/>
              <a:t>Ursache</a:t>
            </a:r>
          </a:p>
          <a:p>
            <a:pPr marL="0" indent="0">
              <a:buNone/>
            </a:pPr>
            <a:r>
              <a:rPr lang="de-DE" sz="5400" dirty="0" smtClean="0"/>
              <a:t>Uhr</a:t>
            </a:r>
          </a:p>
          <a:p>
            <a:pPr marL="0" indent="0">
              <a:buNone/>
            </a:pPr>
            <a:r>
              <a:rPr lang="de-DE" sz="5400" dirty="0" smtClean="0"/>
              <a:t>Fuchs</a:t>
            </a:r>
          </a:p>
          <a:p>
            <a:pPr marL="0" indent="0">
              <a:buNone/>
            </a:pPr>
            <a:r>
              <a:rPr lang="de-DE" sz="5400" dirty="0" smtClean="0"/>
              <a:t>murmeln</a:t>
            </a:r>
            <a:endParaRPr lang="ru-RU" sz="5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88224" y="2132856"/>
            <a:ext cx="1378496" cy="1301006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u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6772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2602632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Flöte</a:t>
            </a:r>
          </a:p>
          <a:p>
            <a:pPr marL="0" indent="0">
              <a:buNone/>
            </a:pPr>
            <a:r>
              <a:rPr lang="de-DE" sz="5400" dirty="0" smtClean="0"/>
              <a:t>Mögen</a:t>
            </a:r>
          </a:p>
          <a:p>
            <a:pPr marL="0" indent="0">
              <a:buNone/>
            </a:pPr>
            <a:r>
              <a:rPr lang="de-DE" sz="5400" dirty="0" smtClean="0"/>
              <a:t>Schön</a:t>
            </a:r>
          </a:p>
          <a:p>
            <a:pPr marL="0" indent="0">
              <a:buNone/>
            </a:pPr>
            <a:r>
              <a:rPr lang="de-DE" sz="5400" dirty="0" smtClean="0"/>
              <a:t>Öl</a:t>
            </a:r>
          </a:p>
          <a:p>
            <a:pPr marL="0" indent="0">
              <a:buNone/>
            </a:pPr>
            <a:r>
              <a:rPr lang="de-DE" sz="5400" dirty="0" smtClean="0"/>
              <a:t>Böse</a:t>
            </a:r>
          </a:p>
          <a:p>
            <a:pPr marL="0" indent="0">
              <a:buNone/>
            </a:pPr>
            <a:r>
              <a:rPr lang="de-DE" sz="5400" dirty="0" smtClean="0"/>
              <a:t>Lösen</a:t>
            </a:r>
          </a:p>
          <a:p>
            <a:pPr marL="0" indent="0">
              <a:buNone/>
            </a:pPr>
            <a:endParaRPr lang="de-DE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4048" y="2348880"/>
            <a:ext cx="3394720" cy="1714202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ö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209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5400" dirty="0" smtClean="0"/>
              <a:t>Deutsch</a:t>
            </a:r>
          </a:p>
          <a:p>
            <a:pPr marL="0" indent="0">
              <a:buNone/>
            </a:pPr>
            <a:r>
              <a:rPr lang="de-DE" sz="5400" dirty="0" smtClean="0"/>
              <a:t>Deutschland</a:t>
            </a:r>
          </a:p>
          <a:p>
            <a:pPr marL="0" indent="0">
              <a:buNone/>
            </a:pPr>
            <a:r>
              <a:rPr lang="de-DE" sz="5400" dirty="0" smtClean="0"/>
              <a:t>Tschüs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5743" y="2204864"/>
            <a:ext cx="4690864" cy="1714202"/>
          </a:xfrm>
        </p:spPr>
        <p:txBody>
          <a:bodyPr>
            <a:noAutofit/>
          </a:bodyPr>
          <a:lstStyle/>
          <a:p>
            <a:r>
              <a:rPr lang="de-DE" sz="18000" b="1" dirty="0" err="1" smtClean="0">
                <a:hlinkClick r:id="rId2" action="ppaction://hlinksldjump"/>
              </a:rPr>
              <a:t>tsch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3830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Wohnort</a:t>
            </a:r>
          </a:p>
          <a:p>
            <a:pPr marL="0" indent="0">
              <a:buNone/>
            </a:pPr>
            <a:r>
              <a:rPr lang="de-DE" sz="5400" dirty="0" smtClean="0"/>
              <a:t>Sehen</a:t>
            </a:r>
          </a:p>
          <a:p>
            <a:pPr marL="0" indent="0">
              <a:buNone/>
            </a:pPr>
            <a:r>
              <a:rPr lang="de-DE" sz="5400" dirty="0" smtClean="0"/>
              <a:t>Ehe</a:t>
            </a:r>
          </a:p>
          <a:p>
            <a:pPr marL="0" indent="0">
              <a:buNone/>
            </a:pPr>
            <a:r>
              <a:rPr lang="de-DE" sz="5400" dirty="0" smtClean="0"/>
              <a:t>Sohn</a:t>
            </a:r>
          </a:p>
          <a:p>
            <a:pPr marL="0" indent="0">
              <a:buNone/>
            </a:pPr>
            <a:r>
              <a:rPr lang="de-DE" sz="5400" dirty="0" smtClean="0"/>
              <a:t>Zahl</a:t>
            </a:r>
          </a:p>
          <a:p>
            <a:pPr marL="0" indent="0">
              <a:buNone/>
            </a:pPr>
            <a:r>
              <a:rPr lang="en-US" sz="5400" dirty="0" err="1" smtClean="0"/>
              <a:t>Uhr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dirty="0" err="1" smtClean="0"/>
              <a:t>Fahren</a:t>
            </a:r>
            <a:endParaRPr lang="de-DE" sz="54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40152" y="2348880"/>
            <a:ext cx="2242592" cy="1354162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h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6268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Vogel</a:t>
            </a:r>
          </a:p>
          <a:p>
            <a:pPr marL="0" indent="0">
              <a:buNone/>
            </a:pPr>
            <a:r>
              <a:rPr lang="en-US" sz="5400" dirty="0" err="1" smtClean="0"/>
              <a:t>Vater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Von</a:t>
            </a:r>
          </a:p>
          <a:p>
            <a:pPr marL="0" indent="0">
              <a:buNone/>
            </a:pPr>
            <a:r>
              <a:rPr lang="en-US" sz="5400" dirty="0" err="1" smtClean="0"/>
              <a:t>Voll</a:t>
            </a:r>
            <a:endParaRPr lang="en-US" sz="5400" dirty="0"/>
          </a:p>
          <a:p>
            <a:pPr marL="0" indent="0">
              <a:buNone/>
            </a:pPr>
            <a:r>
              <a:rPr lang="en-US" sz="5400" dirty="0" err="1" smtClean="0"/>
              <a:t>Verlassen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dirty="0" err="1" smtClean="0"/>
              <a:t>Viel</a:t>
            </a:r>
            <a:endParaRPr lang="en-US" sz="5400" dirty="0" smtClean="0"/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28184" y="2492896"/>
            <a:ext cx="2314600" cy="1417638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v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3005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Füller</a:t>
            </a:r>
          </a:p>
          <a:p>
            <a:pPr marL="0" indent="0">
              <a:buNone/>
            </a:pPr>
            <a:r>
              <a:rPr lang="de-DE" sz="5400" dirty="0" smtClean="0"/>
              <a:t>Üblich</a:t>
            </a:r>
          </a:p>
          <a:p>
            <a:pPr marL="0" indent="0">
              <a:buNone/>
            </a:pPr>
            <a:r>
              <a:rPr lang="de-DE" sz="5400" dirty="0" smtClean="0"/>
              <a:t>Tür</a:t>
            </a:r>
          </a:p>
          <a:p>
            <a:pPr marL="0" indent="0">
              <a:buNone/>
            </a:pPr>
            <a:r>
              <a:rPr lang="de-DE" sz="5400" dirty="0" smtClean="0"/>
              <a:t>Über</a:t>
            </a:r>
          </a:p>
          <a:p>
            <a:pPr marL="0" indent="0">
              <a:buNone/>
            </a:pPr>
            <a:r>
              <a:rPr lang="de-DE" sz="5400" dirty="0" smtClean="0"/>
              <a:t>Bühne</a:t>
            </a:r>
          </a:p>
          <a:p>
            <a:pPr marL="0" indent="0">
              <a:buNone/>
            </a:pPr>
            <a:r>
              <a:rPr lang="de-DE" sz="5400" dirty="0" smtClean="0"/>
              <a:t>Früh</a:t>
            </a:r>
          </a:p>
          <a:p>
            <a:pPr marL="0" indent="0">
              <a:buNone/>
            </a:pP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44208" y="2924944"/>
            <a:ext cx="2170584" cy="1417638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ü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969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516439"/>
              </p:ext>
            </p:extLst>
          </p:nvPr>
        </p:nvGraphicFramePr>
        <p:xfrm>
          <a:off x="1285852" y="1142984"/>
          <a:ext cx="7858148" cy="557216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97434"/>
                <a:gridCol w="1368634"/>
                <a:gridCol w="1434460"/>
                <a:gridCol w="1214446"/>
                <a:gridCol w="1167518"/>
                <a:gridCol w="1475656"/>
              </a:tblGrid>
              <a:tr h="920707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Straße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Zahl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Schere</a:t>
                      </a:r>
                      <a:endParaRPr lang="de-DE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weiß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Stadt</a:t>
                      </a:r>
                      <a:endParaRPr lang="de-DE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Geographie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0707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Englisch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singen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richtig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neu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Tier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Buch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0707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Flöte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Deutsch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Wohnort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Vogel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Füller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Maus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8628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Bär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Physik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wunderbar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Quark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Nacht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malen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0707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laufen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action="ppaction://hlinksldjump"/>
                        </a:rPr>
                        <a:t>Rock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action="ppaction://hlinksldjump"/>
                        </a:rPr>
                        <a:t>jetzt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action="ppaction://hlinksldjump"/>
                        </a:rPr>
                        <a:t>Bus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action="ppaction://hlinksldjump"/>
                        </a:rPr>
                        <a:t>denn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action="ppaction://hlinksldjump"/>
                        </a:rPr>
                        <a:t>Apfel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0707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action="ppaction://hlinksldjump"/>
                        </a:rPr>
                        <a:t>Geld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action="ppaction://hlinksldjump"/>
                        </a:rPr>
                        <a:t>Kamm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action="ppaction://hlinksldjump"/>
                        </a:rPr>
                        <a:t>Himmel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action="ppaction://hlinksldjump"/>
                        </a:rPr>
                        <a:t>Ehe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6" action="ppaction://hlinksldjump"/>
                        </a:rPr>
                        <a:t>Igel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7" action="ppaction://hlinksldjump"/>
                        </a:rPr>
                        <a:t>oben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1214414" y="0"/>
            <a:ext cx="7929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 rot="5400000">
            <a:off x="-2321739" y="3321847"/>
            <a:ext cx="5857892" cy="12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8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Maus</a:t>
            </a:r>
          </a:p>
          <a:p>
            <a:pPr marL="0" indent="0">
              <a:buNone/>
            </a:pPr>
            <a:r>
              <a:rPr lang="de-DE" sz="5400" dirty="0" smtClean="0"/>
              <a:t>Haus</a:t>
            </a:r>
          </a:p>
          <a:p>
            <a:pPr marL="0" indent="0">
              <a:buNone/>
            </a:pPr>
            <a:r>
              <a:rPr lang="de-DE" sz="5400" dirty="0" smtClean="0"/>
              <a:t>Braun</a:t>
            </a:r>
          </a:p>
          <a:p>
            <a:pPr marL="0" indent="0">
              <a:buNone/>
            </a:pPr>
            <a:r>
              <a:rPr lang="de-DE" sz="5400" dirty="0" smtClean="0"/>
              <a:t>Aus</a:t>
            </a:r>
          </a:p>
          <a:p>
            <a:pPr marL="0" indent="0">
              <a:buNone/>
            </a:pPr>
            <a:r>
              <a:rPr lang="de-DE" sz="5400" dirty="0" smtClean="0"/>
              <a:t>Auch</a:t>
            </a:r>
          </a:p>
          <a:p>
            <a:pPr marL="0" indent="0">
              <a:buNone/>
            </a:pPr>
            <a:r>
              <a:rPr lang="de-DE" sz="5400" dirty="0" smtClean="0"/>
              <a:t>Frau</a:t>
            </a:r>
          </a:p>
          <a:p>
            <a:pPr marL="0" indent="0">
              <a:buNone/>
            </a:pPr>
            <a:r>
              <a:rPr lang="de-DE" sz="5400" dirty="0" smtClean="0"/>
              <a:t>Bau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24128" y="2708920"/>
            <a:ext cx="2746648" cy="1301006"/>
          </a:xfrm>
        </p:spPr>
        <p:txBody>
          <a:bodyPr>
            <a:noAutofit/>
          </a:bodyPr>
          <a:lstStyle/>
          <a:p>
            <a:r>
              <a:rPr lang="de-DE" sz="18000" b="1" dirty="0" smtClean="0">
                <a:hlinkClick r:id="rId2" action="ppaction://hlinksldjump"/>
              </a:rPr>
              <a:t>au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8175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Bär</a:t>
            </a:r>
          </a:p>
          <a:p>
            <a:pPr marL="0" indent="0">
              <a:buNone/>
            </a:pPr>
            <a:r>
              <a:rPr lang="de-DE" sz="5400" dirty="0" smtClean="0"/>
              <a:t>Ähnlich</a:t>
            </a:r>
          </a:p>
          <a:p>
            <a:pPr marL="0" indent="0">
              <a:buNone/>
            </a:pPr>
            <a:r>
              <a:rPr lang="de-DE" sz="5400" dirty="0" smtClean="0"/>
              <a:t>Käse</a:t>
            </a:r>
          </a:p>
          <a:p>
            <a:pPr marL="0" indent="0">
              <a:buNone/>
            </a:pPr>
            <a:r>
              <a:rPr lang="de-DE" sz="5400" dirty="0" smtClean="0"/>
              <a:t>Zähne</a:t>
            </a:r>
          </a:p>
          <a:p>
            <a:pPr marL="0" indent="0">
              <a:buNone/>
            </a:pPr>
            <a:r>
              <a:rPr lang="de-DE" sz="5400" dirty="0" smtClean="0"/>
              <a:t>Spät</a:t>
            </a:r>
          </a:p>
          <a:p>
            <a:pPr marL="0" indent="0">
              <a:buNone/>
            </a:pPr>
            <a:r>
              <a:rPr lang="de-DE" sz="5400" dirty="0" smtClean="0"/>
              <a:t>Märchen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28184" y="1124744"/>
            <a:ext cx="2026568" cy="1642194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ä</a:t>
            </a:r>
            <a:endParaRPr lang="ru-RU" sz="18000" b="1" dirty="0">
              <a:hlinkClick r:id="rId2" action="ppaction://hlinksldjump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614504" cy="21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Physik</a:t>
            </a:r>
          </a:p>
          <a:p>
            <a:pPr marL="0" indent="0">
              <a:buNone/>
            </a:pPr>
            <a:r>
              <a:rPr lang="de-DE" sz="5400" dirty="0" smtClean="0"/>
              <a:t>Lyrik</a:t>
            </a:r>
          </a:p>
          <a:p>
            <a:pPr marL="0" indent="0">
              <a:buNone/>
            </a:pPr>
            <a:r>
              <a:rPr lang="de-DE" sz="5400" dirty="0" smtClean="0"/>
              <a:t>Dynamisch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89240" y="2204864"/>
            <a:ext cx="3754760" cy="1228998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y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2771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err="1" smtClean="0"/>
              <a:t>Wundebar</a:t>
            </a:r>
            <a:endParaRPr lang="de-DE" sz="5400" dirty="0" smtClean="0"/>
          </a:p>
          <a:p>
            <a:pPr marL="0" indent="0">
              <a:buNone/>
            </a:pPr>
            <a:r>
              <a:rPr lang="de-DE" sz="5400" dirty="0" smtClean="0"/>
              <a:t>Wladimir</a:t>
            </a:r>
          </a:p>
          <a:p>
            <a:pPr marL="0" indent="0">
              <a:buNone/>
            </a:pPr>
            <a:r>
              <a:rPr lang="de-DE" sz="5400" dirty="0" smtClean="0"/>
              <a:t>Wollen</a:t>
            </a:r>
          </a:p>
          <a:p>
            <a:pPr marL="0" indent="0">
              <a:buNone/>
            </a:pPr>
            <a:r>
              <a:rPr lang="de-DE" sz="5400" dirty="0" smtClean="0"/>
              <a:t>Wohnung</a:t>
            </a:r>
          </a:p>
          <a:p>
            <a:pPr marL="0" indent="0">
              <a:buNone/>
            </a:pPr>
            <a:r>
              <a:rPr lang="de-DE" sz="5400" dirty="0" smtClean="0"/>
              <a:t>Anwendung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68144" y="1988840"/>
            <a:ext cx="2170584" cy="2002234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w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7070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Quark</a:t>
            </a:r>
          </a:p>
          <a:p>
            <a:pPr marL="0" indent="0">
              <a:buNone/>
            </a:pPr>
            <a:r>
              <a:rPr lang="de-DE" sz="5400" dirty="0" smtClean="0"/>
              <a:t>Quelle</a:t>
            </a:r>
          </a:p>
          <a:p>
            <a:pPr marL="0" indent="0">
              <a:buNone/>
            </a:pPr>
            <a:r>
              <a:rPr lang="de-DE" sz="5400" dirty="0" smtClean="0"/>
              <a:t>Quadratisch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08104" y="2204864"/>
            <a:ext cx="2962672" cy="1589038"/>
          </a:xfrm>
        </p:spPr>
        <p:txBody>
          <a:bodyPr>
            <a:noAutofit/>
          </a:bodyPr>
          <a:lstStyle/>
          <a:p>
            <a:r>
              <a:rPr lang="de-DE" sz="18000" b="1" dirty="0" err="1" smtClean="0">
                <a:hlinkClick r:id="rId2" action="ppaction://hlinksldjump"/>
              </a:rPr>
              <a:t>qu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576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Nacht</a:t>
            </a:r>
          </a:p>
          <a:p>
            <a:pPr marL="0" indent="0">
              <a:buNone/>
            </a:pPr>
            <a:r>
              <a:rPr lang="de-DE" sz="5400" dirty="0" smtClean="0"/>
              <a:t>Acht</a:t>
            </a:r>
          </a:p>
          <a:p>
            <a:pPr marL="0" indent="0">
              <a:buNone/>
            </a:pPr>
            <a:r>
              <a:rPr lang="de-DE" sz="5400" dirty="0" smtClean="0"/>
              <a:t>Noch</a:t>
            </a:r>
          </a:p>
          <a:p>
            <a:pPr marL="0" indent="0">
              <a:buNone/>
            </a:pPr>
            <a:r>
              <a:rPr lang="de-DE" sz="5400" dirty="0" smtClean="0"/>
              <a:t>Buch</a:t>
            </a:r>
          </a:p>
          <a:p>
            <a:pPr marL="0" indent="0">
              <a:buNone/>
            </a:pPr>
            <a:r>
              <a:rPr lang="de-DE" sz="5400" dirty="0" smtClean="0"/>
              <a:t>Suchen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68144" y="2132856"/>
            <a:ext cx="2376264" cy="1791072"/>
          </a:xfrm>
        </p:spPr>
        <p:txBody>
          <a:bodyPr>
            <a:noAutofit/>
          </a:bodyPr>
          <a:lstStyle/>
          <a:p>
            <a:r>
              <a:rPr lang="de-DE" sz="18000" b="1" dirty="0" err="1" smtClean="0">
                <a:hlinkClick r:id="rId2" action="ppaction://hlinksldjump"/>
              </a:rPr>
              <a:t>ch</a:t>
            </a:r>
            <a:endParaRPr lang="ru-RU" sz="18000" b="1" dirty="0">
              <a:hlinkClick r:id="rId2" action="ppaction://hlinksldjump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886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После: </a:t>
            </a:r>
            <a:r>
              <a:rPr lang="de-DE" sz="4800" dirty="0" smtClean="0">
                <a:solidFill>
                  <a:srgbClr val="FF0000"/>
                </a:solidFill>
              </a:rPr>
              <a:t>-</a:t>
            </a:r>
            <a:r>
              <a:rPr lang="en-US" sz="4800" dirty="0">
                <a:solidFill>
                  <a:srgbClr val="FF0000"/>
                </a:solidFill>
              </a:rPr>
              <a:t>a</a:t>
            </a:r>
            <a:r>
              <a:rPr lang="en-US" sz="4800" dirty="0" smtClean="0">
                <a:solidFill>
                  <a:srgbClr val="FF0000"/>
                </a:solidFill>
              </a:rPr>
              <a:t> -</a:t>
            </a:r>
            <a:r>
              <a:rPr lang="en-US" sz="4800" dirty="0">
                <a:solidFill>
                  <a:srgbClr val="FF0000"/>
                </a:solidFill>
              </a:rPr>
              <a:t>o</a:t>
            </a:r>
            <a:r>
              <a:rPr lang="en-US" sz="4800" dirty="0" smtClean="0">
                <a:solidFill>
                  <a:srgbClr val="FF0000"/>
                </a:solidFill>
              </a:rPr>
              <a:t> -</a:t>
            </a:r>
            <a:r>
              <a:rPr lang="de-DE" sz="4800" dirty="0" smtClean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9902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Malen</a:t>
            </a:r>
          </a:p>
          <a:p>
            <a:pPr marL="0" indent="0">
              <a:buNone/>
            </a:pPr>
            <a:r>
              <a:rPr lang="de-DE" sz="5400" dirty="0" smtClean="0"/>
              <a:t>Mappe</a:t>
            </a:r>
          </a:p>
          <a:p>
            <a:pPr marL="0" indent="0">
              <a:buNone/>
            </a:pPr>
            <a:r>
              <a:rPr lang="de-DE" sz="5400" dirty="0" smtClean="0"/>
              <a:t>Mensch</a:t>
            </a:r>
          </a:p>
          <a:p>
            <a:pPr marL="0" indent="0">
              <a:buNone/>
            </a:pPr>
            <a:r>
              <a:rPr lang="de-DE" sz="5400" dirty="0" smtClean="0"/>
              <a:t>Kommen</a:t>
            </a:r>
          </a:p>
          <a:p>
            <a:pPr marL="0" indent="0">
              <a:buNone/>
            </a:pPr>
            <a:r>
              <a:rPr lang="de-DE" sz="5400" dirty="0" smtClean="0"/>
              <a:t>Baum</a:t>
            </a:r>
            <a:endParaRPr lang="ru-RU" sz="5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57192" y="2348880"/>
            <a:ext cx="4186808" cy="1417638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m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8711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Laufen</a:t>
            </a:r>
          </a:p>
          <a:p>
            <a:pPr marL="0" indent="0">
              <a:buNone/>
            </a:pPr>
            <a:r>
              <a:rPr lang="de-DE" sz="5400" dirty="0" smtClean="0"/>
              <a:t>Liebe</a:t>
            </a:r>
          </a:p>
          <a:p>
            <a:pPr marL="0" indent="0">
              <a:buNone/>
            </a:pPr>
            <a:r>
              <a:rPr lang="de-DE" sz="5400" dirty="0" smtClean="0"/>
              <a:t>Flöte</a:t>
            </a:r>
          </a:p>
          <a:p>
            <a:pPr marL="0" indent="0">
              <a:buNone/>
            </a:pPr>
            <a:r>
              <a:rPr lang="de-DE" sz="5400" dirty="0" smtClean="0"/>
              <a:t>Zahl</a:t>
            </a:r>
          </a:p>
          <a:p>
            <a:pPr marL="0" indent="0">
              <a:buNone/>
            </a:pPr>
            <a:r>
              <a:rPr lang="de-DE" sz="5400" dirty="0" smtClean="0"/>
              <a:t>Klasse</a:t>
            </a:r>
          </a:p>
          <a:p>
            <a:pPr marL="0" indent="0">
              <a:buNone/>
            </a:pPr>
            <a:r>
              <a:rPr lang="de-DE" sz="5400" dirty="0" smtClean="0"/>
              <a:t>Alles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76056" y="1988840"/>
            <a:ext cx="3466728" cy="2381126"/>
          </a:xfrm>
        </p:spPr>
        <p:txBody>
          <a:bodyPr>
            <a:noAutofit/>
          </a:bodyPr>
          <a:lstStyle/>
          <a:p>
            <a:r>
              <a:rPr lang="de-DE" sz="18000" b="1" dirty="0" smtClean="0">
                <a:hlinkClick r:id="rId2" action="ppaction://hlinksldjump"/>
              </a:rPr>
              <a:t>l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8966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dirty="0" smtClean="0"/>
              <a:t>Rock</a:t>
            </a:r>
          </a:p>
          <a:p>
            <a:pPr marL="0" indent="0">
              <a:buNone/>
            </a:pPr>
            <a:r>
              <a:rPr lang="de-DE" sz="5400" dirty="0" smtClean="0"/>
              <a:t>Lecker</a:t>
            </a:r>
          </a:p>
          <a:p>
            <a:pPr marL="0" indent="0">
              <a:buNone/>
            </a:pPr>
            <a:r>
              <a:rPr lang="de-DE" sz="5400" dirty="0" smtClean="0"/>
              <a:t>Scheck</a:t>
            </a:r>
          </a:p>
          <a:p>
            <a:pPr marL="0" indent="0">
              <a:buNone/>
            </a:pPr>
            <a:r>
              <a:rPr lang="de-DE" sz="5400" dirty="0" smtClean="0"/>
              <a:t>Backen</a:t>
            </a:r>
          </a:p>
          <a:p>
            <a:pPr marL="0" indent="0">
              <a:buNone/>
            </a:pP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84168" y="2348880"/>
            <a:ext cx="2530624" cy="1301006"/>
          </a:xfrm>
        </p:spPr>
        <p:txBody>
          <a:bodyPr>
            <a:noAutofit/>
          </a:bodyPr>
          <a:lstStyle/>
          <a:p>
            <a:r>
              <a:rPr lang="de-DE" sz="18000" b="1" dirty="0" err="1" smtClean="0">
                <a:hlinkClick r:id="rId2" action="ppaction://hlinksldjump"/>
              </a:rPr>
              <a:t>ck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042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5400" dirty="0" smtClean="0"/>
              <a:t>Jetzt</a:t>
            </a:r>
          </a:p>
          <a:p>
            <a:pPr marL="0" indent="0">
              <a:buNone/>
            </a:pPr>
            <a:r>
              <a:rPr lang="de-DE" sz="5400" dirty="0" smtClean="0"/>
              <a:t>Ja</a:t>
            </a:r>
          </a:p>
          <a:p>
            <a:pPr marL="0" indent="0">
              <a:buNone/>
            </a:pPr>
            <a:r>
              <a:rPr lang="de-DE" sz="5400" dirty="0" smtClean="0"/>
              <a:t>Jod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40152" y="2420888"/>
            <a:ext cx="2458616" cy="1301006"/>
          </a:xfrm>
        </p:spPr>
        <p:txBody>
          <a:bodyPr>
            <a:noAutofit/>
          </a:bodyPr>
          <a:lstStyle/>
          <a:p>
            <a:r>
              <a:rPr lang="de-DE" sz="18000" b="1" dirty="0" smtClean="0">
                <a:hlinkClick r:id="rId2" action="ppaction://hlinksldjump"/>
              </a:rPr>
              <a:t>j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991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988840"/>
            <a:ext cx="3322712" cy="1786210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ß</a:t>
            </a:r>
            <a:endParaRPr lang="ru-RU" sz="18000" b="1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37547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Straße</a:t>
            </a:r>
          </a:p>
          <a:p>
            <a:pPr marL="0" indent="0">
              <a:buNone/>
            </a:pPr>
            <a:r>
              <a:rPr lang="de-DE" sz="5400" dirty="0" smtClean="0"/>
              <a:t>Heißen</a:t>
            </a:r>
          </a:p>
          <a:p>
            <a:pPr marL="0" indent="0">
              <a:buNone/>
            </a:pPr>
            <a:r>
              <a:rPr lang="de-DE" sz="5400" dirty="0" smtClean="0"/>
              <a:t>Fußball</a:t>
            </a:r>
          </a:p>
          <a:p>
            <a:pPr marL="0" indent="0">
              <a:buNone/>
            </a:pPr>
            <a:r>
              <a:rPr lang="de-DE" sz="5400" dirty="0" smtClean="0"/>
              <a:t>Bloß</a:t>
            </a:r>
          </a:p>
          <a:p>
            <a:pPr marL="0" indent="0">
              <a:buNone/>
            </a:pPr>
            <a:r>
              <a:rPr lang="de-DE" sz="5400" dirty="0" smtClean="0"/>
              <a:t>Draußen</a:t>
            </a:r>
          </a:p>
          <a:p>
            <a:pPr marL="0" indent="0">
              <a:buNone/>
            </a:pPr>
            <a:r>
              <a:rPr lang="de-DE" sz="5400" dirty="0" smtClean="0"/>
              <a:t>Beißen</a:t>
            </a:r>
          </a:p>
          <a:p>
            <a:pPr marL="0" indent="0">
              <a:buNone/>
            </a:pPr>
            <a:r>
              <a:rPr lang="de-DE" sz="5400" dirty="0" smtClean="0"/>
              <a:t>weiß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704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Bus</a:t>
            </a:r>
          </a:p>
          <a:p>
            <a:pPr marL="0" indent="0">
              <a:buNone/>
            </a:pPr>
            <a:r>
              <a:rPr lang="de-DE" sz="5400" dirty="0" smtClean="0"/>
              <a:t>Bauen</a:t>
            </a:r>
          </a:p>
          <a:p>
            <a:pPr marL="0" indent="0">
              <a:buNone/>
            </a:pPr>
            <a:r>
              <a:rPr lang="de-DE" sz="5400" dirty="0" smtClean="0"/>
              <a:t>Neben</a:t>
            </a:r>
          </a:p>
          <a:p>
            <a:pPr marL="0" indent="0">
              <a:buNone/>
            </a:pPr>
            <a:r>
              <a:rPr lang="de-DE" sz="5400" dirty="0" smtClean="0"/>
              <a:t>Brille</a:t>
            </a:r>
          </a:p>
          <a:p>
            <a:pPr marL="0" indent="0">
              <a:buNone/>
            </a:pPr>
            <a:r>
              <a:rPr lang="de-DE" sz="5400" dirty="0" smtClean="0"/>
              <a:t>Bei</a:t>
            </a:r>
          </a:p>
          <a:p>
            <a:pPr marL="0" indent="0">
              <a:buNone/>
            </a:pPr>
            <a:r>
              <a:rPr lang="de-DE" sz="5400" dirty="0" smtClean="0"/>
              <a:t>Bekommen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64088" y="2276872"/>
            <a:ext cx="3466728" cy="2021086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b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579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Denn</a:t>
            </a:r>
          </a:p>
          <a:p>
            <a:pPr marL="0" indent="0">
              <a:buNone/>
            </a:pPr>
            <a:r>
              <a:rPr lang="de-DE" sz="5400" dirty="0" smtClean="0"/>
              <a:t>Boden</a:t>
            </a:r>
          </a:p>
          <a:p>
            <a:pPr marL="0" indent="0">
              <a:buNone/>
            </a:pPr>
            <a:r>
              <a:rPr lang="de-DE" sz="5400" dirty="0" smtClean="0"/>
              <a:t>Dann</a:t>
            </a:r>
          </a:p>
          <a:p>
            <a:pPr marL="0" indent="0">
              <a:buNone/>
            </a:pPr>
            <a:r>
              <a:rPr lang="de-DE" sz="5400" dirty="0" smtClean="0"/>
              <a:t>Durch</a:t>
            </a:r>
          </a:p>
          <a:p>
            <a:pPr marL="0" indent="0">
              <a:buNone/>
            </a:pPr>
            <a:r>
              <a:rPr lang="de-DE" sz="5400" dirty="0" smtClean="0"/>
              <a:t>Da</a:t>
            </a:r>
          </a:p>
          <a:p>
            <a:pPr marL="0" indent="0">
              <a:buNone/>
            </a:pPr>
            <a:r>
              <a:rPr lang="de-DE" sz="5400" dirty="0" smtClean="0"/>
              <a:t>Deshalb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96136" y="1988840"/>
            <a:ext cx="2890664" cy="2237110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d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8949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Apfel</a:t>
            </a:r>
          </a:p>
          <a:p>
            <a:pPr marL="0" indent="0">
              <a:buNone/>
            </a:pPr>
            <a:r>
              <a:rPr lang="de-DE" sz="5400" dirty="0" smtClean="0"/>
              <a:t>Als</a:t>
            </a:r>
          </a:p>
          <a:p>
            <a:pPr marL="0" indent="0">
              <a:buNone/>
            </a:pPr>
            <a:r>
              <a:rPr lang="de-DE" sz="5400" dirty="0" smtClean="0"/>
              <a:t>Adresse</a:t>
            </a:r>
          </a:p>
          <a:p>
            <a:pPr marL="0" indent="0">
              <a:buNone/>
            </a:pPr>
            <a:r>
              <a:rPr lang="de-DE" sz="5400" dirty="0" smtClean="0"/>
              <a:t>Fall</a:t>
            </a:r>
          </a:p>
          <a:p>
            <a:pPr marL="0" indent="0">
              <a:buNone/>
            </a:pPr>
            <a:r>
              <a:rPr lang="de-DE" sz="5400" dirty="0" smtClean="0"/>
              <a:t>Abend</a:t>
            </a:r>
          </a:p>
          <a:p>
            <a:pPr marL="0" indent="0">
              <a:buNone/>
            </a:pPr>
            <a:r>
              <a:rPr lang="de-DE" sz="5400" dirty="0" smtClean="0"/>
              <a:t>Schlafen 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00192" y="1412776"/>
            <a:ext cx="1666528" cy="1714202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a</a:t>
            </a:r>
            <a:endParaRPr lang="ru-RU" sz="18000" b="1" dirty="0">
              <a:hlinkClick r:id="rId2" action="ppaction://hlinksldjump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12349"/>
            <a:ext cx="3246085" cy="182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0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Geld</a:t>
            </a:r>
          </a:p>
          <a:p>
            <a:pPr marL="0" indent="0">
              <a:buNone/>
            </a:pPr>
            <a:r>
              <a:rPr lang="de-DE" sz="5400" dirty="0" smtClean="0"/>
              <a:t>Gut </a:t>
            </a:r>
          </a:p>
          <a:p>
            <a:pPr marL="0" indent="0">
              <a:buNone/>
            </a:pPr>
            <a:r>
              <a:rPr lang="de-DE" sz="5400" dirty="0" smtClean="0"/>
              <a:t>Mögen</a:t>
            </a:r>
          </a:p>
          <a:p>
            <a:pPr marL="0" indent="0">
              <a:buNone/>
            </a:pPr>
            <a:r>
              <a:rPr lang="de-DE" sz="5400" dirty="0" smtClean="0"/>
              <a:t>Zug</a:t>
            </a:r>
          </a:p>
          <a:p>
            <a:pPr marL="0" indent="0">
              <a:buNone/>
            </a:pPr>
            <a:r>
              <a:rPr lang="de-DE" sz="5400" dirty="0" smtClean="0"/>
              <a:t>Gern</a:t>
            </a:r>
          </a:p>
          <a:p>
            <a:pPr marL="0" indent="0">
              <a:buNone/>
            </a:pPr>
            <a:r>
              <a:rPr lang="de-DE" sz="5400" dirty="0" smtClean="0"/>
              <a:t>Gold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12160" y="2420888"/>
            <a:ext cx="2530624" cy="2276872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g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950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Kamm</a:t>
            </a:r>
          </a:p>
          <a:p>
            <a:pPr marL="0" indent="0">
              <a:buNone/>
            </a:pPr>
            <a:r>
              <a:rPr lang="de-DE" sz="5400" dirty="0" smtClean="0"/>
              <a:t>Klein</a:t>
            </a:r>
          </a:p>
          <a:p>
            <a:pPr marL="0" indent="0">
              <a:buNone/>
            </a:pPr>
            <a:r>
              <a:rPr lang="de-DE" sz="5400" dirty="0" smtClean="0"/>
              <a:t>Kino</a:t>
            </a:r>
          </a:p>
          <a:p>
            <a:pPr marL="0" indent="0">
              <a:buNone/>
            </a:pPr>
            <a:r>
              <a:rPr lang="de-DE" sz="5400" dirty="0" smtClean="0"/>
              <a:t>Klasse</a:t>
            </a:r>
          </a:p>
          <a:p>
            <a:pPr marL="0" indent="0">
              <a:buNone/>
            </a:pPr>
            <a:r>
              <a:rPr lang="de-DE" sz="5400" dirty="0" smtClean="0"/>
              <a:t>Denken</a:t>
            </a:r>
          </a:p>
          <a:p>
            <a:pPr marL="0" indent="0">
              <a:buNone/>
            </a:pPr>
            <a:r>
              <a:rPr lang="de-DE" sz="5400" dirty="0" smtClean="0"/>
              <a:t>Korb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24128" y="2204864"/>
            <a:ext cx="2674640" cy="1733054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k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8363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Himmel</a:t>
            </a:r>
          </a:p>
          <a:p>
            <a:pPr marL="0" indent="0">
              <a:buNone/>
            </a:pPr>
            <a:r>
              <a:rPr lang="de-DE" sz="5400" dirty="0" smtClean="0"/>
              <a:t>Hier</a:t>
            </a:r>
          </a:p>
          <a:p>
            <a:pPr marL="0" indent="0">
              <a:buNone/>
            </a:pPr>
            <a:r>
              <a:rPr lang="de-DE" sz="5400" dirty="0" smtClean="0"/>
              <a:t>Hassen</a:t>
            </a:r>
          </a:p>
          <a:p>
            <a:pPr marL="0" indent="0">
              <a:buNone/>
            </a:pPr>
            <a:r>
              <a:rPr lang="de-DE" sz="5400" dirty="0" smtClean="0"/>
              <a:t>Heft</a:t>
            </a:r>
          </a:p>
          <a:p>
            <a:pPr marL="0" indent="0">
              <a:buNone/>
            </a:pPr>
            <a:r>
              <a:rPr lang="de-DE" sz="5400" dirty="0" smtClean="0"/>
              <a:t>Haben</a:t>
            </a:r>
          </a:p>
          <a:p>
            <a:pPr marL="0" indent="0">
              <a:buNone/>
            </a:pPr>
            <a:r>
              <a:rPr lang="de-DE" sz="5400" dirty="0" smtClean="0"/>
              <a:t>Hundert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652120" y="2492896"/>
            <a:ext cx="2890664" cy="1949078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h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0701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3556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Ehe</a:t>
            </a:r>
          </a:p>
          <a:p>
            <a:pPr marL="0" indent="0">
              <a:buNone/>
            </a:pPr>
            <a:r>
              <a:rPr lang="de-DE" sz="5400" dirty="0" smtClean="0"/>
              <a:t>Lesen</a:t>
            </a:r>
          </a:p>
          <a:p>
            <a:pPr marL="0" indent="0">
              <a:buNone/>
            </a:pPr>
            <a:r>
              <a:rPr lang="de-DE" sz="5400" dirty="0" smtClean="0"/>
              <a:t>Tee</a:t>
            </a:r>
          </a:p>
          <a:p>
            <a:pPr marL="0" indent="0">
              <a:buNone/>
            </a:pPr>
            <a:r>
              <a:rPr lang="de-DE" sz="5400" dirty="0" smtClean="0"/>
              <a:t>Leben</a:t>
            </a:r>
          </a:p>
          <a:p>
            <a:pPr marL="0" indent="0">
              <a:buNone/>
            </a:pPr>
            <a:endParaRPr lang="de-DE" sz="54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19116" y="1628800"/>
            <a:ext cx="1882552" cy="1949078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e</a:t>
            </a:r>
            <a:endParaRPr lang="ru-RU" sz="18000" b="1" dirty="0">
              <a:hlinkClick r:id="rId2" action="ppaction://hlinksldjump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30" y="4005064"/>
            <a:ext cx="2587925" cy="15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8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Igel</a:t>
            </a:r>
          </a:p>
          <a:p>
            <a:pPr marL="0" indent="0">
              <a:buNone/>
            </a:pPr>
            <a:r>
              <a:rPr lang="de-DE" sz="5400" dirty="0" smtClean="0"/>
              <a:t>Finden</a:t>
            </a:r>
          </a:p>
          <a:p>
            <a:pPr marL="0" indent="0">
              <a:buNone/>
            </a:pPr>
            <a:r>
              <a:rPr lang="de-DE" sz="5400" dirty="0" smtClean="0"/>
              <a:t>Mobil</a:t>
            </a:r>
          </a:p>
          <a:p>
            <a:pPr marL="0" indent="0">
              <a:buNone/>
            </a:pPr>
            <a:r>
              <a:rPr lang="de-DE" sz="5400" dirty="0" smtClean="0"/>
              <a:t>Ich</a:t>
            </a:r>
          </a:p>
          <a:p>
            <a:pPr marL="0" indent="0">
              <a:buNone/>
            </a:pPr>
            <a:r>
              <a:rPr lang="de-DE" sz="5400" dirty="0" smtClean="0"/>
              <a:t>Ist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23625" y="2132856"/>
            <a:ext cx="3610744" cy="2237110"/>
          </a:xfrm>
        </p:spPr>
        <p:txBody>
          <a:bodyPr>
            <a:noAutofit/>
          </a:bodyPr>
          <a:lstStyle/>
          <a:p>
            <a:r>
              <a:rPr lang="de-DE" sz="18000" b="1" dirty="0" smtClean="0">
                <a:hlinkClick r:id="rId2" action="ppaction://hlinksldjump"/>
              </a:rPr>
              <a:t>i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7557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Oben</a:t>
            </a:r>
          </a:p>
          <a:p>
            <a:pPr marL="0" indent="0">
              <a:buNone/>
            </a:pPr>
            <a:r>
              <a:rPr lang="de-DE" sz="5400" dirty="0" smtClean="0"/>
              <a:t>Sonne</a:t>
            </a:r>
          </a:p>
          <a:p>
            <a:pPr marL="0" indent="0">
              <a:buNone/>
            </a:pPr>
            <a:r>
              <a:rPr lang="de-DE" sz="5400" dirty="0" smtClean="0"/>
              <a:t>Flora</a:t>
            </a:r>
          </a:p>
          <a:p>
            <a:pPr marL="0" indent="0">
              <a:buNone/>
            </a:pPr>
            <a:r>
              <a:rPr lang="de-DE" sz="5400" dirty="0" smtClean="0"/>
              <a:t>Sohn</a:t>
            </a:r>
          </a:p>
          <a:p>
            <a:pPr marL="0" indent="0">
              <a:buNone/>
            </a:pPr>
            <a:r>
              <a:rPr lang="de-DE" sz="5400" dirty="0" smtClean="0"/>
              <a:t>Also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28184" y="2132856"/>
            <a:ext cx="2458616" cy="1949078"/>
          </a:xfrm>
        </p:spPr>
        <p:txBody>
          <a:bodyPr>
            <a:noAutofit/>
          </a:bodyPr>
          <a:lstStyle/>
          <a:p>
            <a:r>
              <a:rPr lang="de-DE" sz="18000" b="1" dirty="0" smtClean="0">
                <a:hlinkClick r:id="rId2" action="ppaction://hlinksldjump"/>
              </a:rPr>
              <a:t>o</a:t>
            </a:r>
            <a:endParaRPr lang="ru-RU" sz="18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9306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80928"/>
            <a:ext cx="2602632" cy="1143000"/>
          </a:xfrm>
        </p:spPr>
        <p:txBody>
          <a:bodyPr>
            <a:noAutofit/>
          </a:bodyPr>
          <a:lstStyle/>
          <a:p>
            <a:r>
              <a:rPr lang="de-DE" sz="18000" b="1" dirty="0">
                <a:hlinkClick r:id="rId2" action="ppaction://hlinksldjump"/>
              </a:rPr>
              <a:t>Z</a:t>
            </a:r>
            <a:endParaRPr lang="ru-RU" sz="18000" b="1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168352" cy="439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5400" dirty="0" smtClean="0"/>
              <a:t>Zahl</a:t>
            </a:r>
          </a:p>
          <a:p>
            <a:pPr marL="0" indent="0">
              <a:buNone/>
            </a:pPr>
            <a:r>
              <a:rPr lang="de-DE" sz="5400" dirty="0" smtClean="0"/>
              <a:t>Zebra</a:t>
            </a:r>
          </a:p>
          <a:p>
            <a:pPr marL="0" indent="0">
              <a:buNone/>
            </a:pPr>
            <a:r>
              <a:rPr lang="de-DE" sz="5400" dirty="0" smtClean="0"/>
              <a:t>Zimmer</a:t>
            </a:r>
          </a:p>
          <a:p>
            <a:pPr marL="0" indent="0">
              <a:buNone/>
            </a:pPr>
            <a:r>
              <a:rPr lang="de-DE" sz="5400" dirty="0" smtClean="0"/>
              <a:t>Zirkel</a:t>
            </a:r>
          </a:p>
          <a:p>
            <a:pPr marL="0" indent="0">
              <a:buNone/>
            </a:pPr>
            <a:r>
              <a:rPr lang="de-DE" sz="5400" dirty="0" smtClean="0"/>
              <a:t>Holz</a:t>
            </a:r>
          </a:p>
          <a:p>
            <a:pPr marL="0" indent="0">
              <a:buNone/>
            </a:pPr>
            <a:r>
              <a:rPr lang="de-DE" sz="5400" dirty="0" smtClean="0"/>
              <a:t>Kranz</a:t>
            </a:r>
          </a:p>
          <a:p>
            <a:pPr marL="0" indent="0">
              <a:buNone/>
            </a:pPr>
            <a:r>
              <a:rPr lang="de-DE" sz="5400" dirty="0" smtClean="0"/>
              <a:t>Zoo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514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401" y="188640"/>
            <a:ext cx="3834796" cy="71734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9800" dirty="0" smtClean="0"/>
              <a:t>Schere</a:t>
            </a:r>
          </a:p>
          <a:p>
            <a:pPr marL="0" indent="0">
              <a:buNone/>
            </a:pPr>
            <a:r>
              <a:rPr lang="de-DE" sz="9800" dirty="0" smtClean="0"/>
              <a:t>Tisch</a:t>
            </a:r>
          </a:p>
          <a:p>
            <a:pPr marL="0" indent="0">
              <a:buNone/>
            </a:pPr>
            <a:r>
              <a:rPr lang="de-DE" sz="9800" dirty="0" smtClean="0"/>
              <a:t>Schrank</a:t>
            </a:r>
          </a:p>
          <a:p>
            <a:pPr marL="0" indent="0">
              <a:buNone/>
            </a:pPr>
            <a:r>
              <a:rPr lang="de-DE" sz="9800" dirty="0" smtClean="0"/>
              <a:t>Schule</a:t>
            </a:r>
          </a:p>
          <a:p>
            <a:pPr marL="0" indent="0">
              <a:buNone/>
            </a:pPr>
            <a:r>
              <a:rPr lang="de-DE" sz="9800" dirty="0" smtClean="0"/>
              <a:t>Schwarz</a:t>
            </a:r>
          </a:p>
          <a:p>
            <a:pPr marL="0" indent="0">
              <a:buNone/>
            </a:pPr>
            <a:r>
              <a:rPr lang="de-DE" sz="9800" dirty="0" smtClean="0"/>
              <a:t>Tasche</a:t>
            </a:r>
          </a:p>
          <a:p>
            <a:pPr marL="0" indent="0">
              <a:buNone/>
            </a:pPr>
            <a:r>
              <a:rPr lang="de-DE" sz="9800" dirty="0" smtClean="0"/>
              <a:t>Schon</a:t>
            </a:r>
          </a:p>
          <a:p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644008" y="1844824"/>
            <a:ext cx="331052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dirty="0" err="1" smtClean="0">
                <a:solidFill>
                  <a:prstClr val="black"/>
                </a:solidFill>
                <a:ea typeface="+mj-ea"/>
                <a:cs typeface="+mj-cs"/>
              </a:rPr>
              <a:t>sch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4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564904"/>
            <a:ext cx="3034680" cy="1354162"/>
          </a:xfrm>
        </p:spPr>
        <p:txBody>
          <a:bodyPr>
            <a:normAutofit fontScale="90000"/>
          </a:bodyPr>
          <a:lstStyle/>
          <a:p>
            <a:r>
              <a:rPr lang="de-DE" sz="18000" b="1" dirty="0" smtClean="0">
                <a:solidFill>
                  <a:prstClr val="black"/>
                </a:solidFill>
                <a:hlinkClick r:id="rId2" action="ppaction://hlinksldjump"/>
              </a:rPr>
              <a:t>ei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229600" cy="6525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800" dirty="0" err="1" smtClean="0"/>
              <a:t>Weiß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 smtClean="0"/>
              <a:t>Nein</a:t>
            </a:r>
          </a:p>
          <a:p>
            <a:pPr marL="0" indent="0">
              <a:buNone/>
            </a:pPr>
            <a:r>
              <a:rPr lang="en-US" sz="5800" dirty="0" err="1" smtClean="0"/>
              <a:t>Ei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 err="1" smtClean="0"/>
              <a:t>Zeigen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 err="1" smtClean="0"/>
              <a:t>Reiten</a:t>
            </a:r>
            <a:endParaRPr lang="en-US" sz="5800" dirty="0" smtClean="0"/>
          </a:p>
          <a:p>
            <a:pPr marL="0" indent="0">
              <a:buNone/>
            </a:pPr>
            <a:r>
              <a:rPr lang="de-DE" sz="5800" dirty="0" smtClean="0"/>
              <a:t>Arbeiten</a:t>
            </a:r>
          </a:p>
          <a:p>
            <a:pPr marL="0" indent="0">
              <a:buNone/>
            </a:pPr>
            <a:r>
              <a:rPr lang="de-DE" sz="5800" dirty="0" smtClean="0"/>
              <a:t>Ein</a:t>
            </a:r>
          </a:p>
          <a:p>
            <a:pPr marL="0" indent="0">
              <a:buNone/>
            </a:pPr>
            <a:endParaRPr lang="de-DE" sz="58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952" y="2564904"/>
            <a:ext cx="6347048" cy="1138138"/>
          </a:xfrm>
        </p:spPr>
        <p:txBody>
          <a:bodyPr>
            <a:normAutofit fontScale="90000"/>
          </a:bodyPr>
          <a:lstStyle/>
          <a:p>
            <a:r>
              <a:rPr lang="de-DE" sz="18000" b="1" dirty="0" err="1" smtClean="0">
                <a:solidFill>
                  <a:prstClr val="black"/>
                </a:solidFill>
                <a:hlinkClick r:id="rId2" action="ppaction://hlinksldjump"/>
              </a:rPr>
              <a:t>sp</a:t>
            </a:r>
            <a:r>
              <a:rPr lang="ru-RU" sz="18000" b="1" dirty="0" smtClean="0">
                <a:solidFill>
                  <a:prstClr val="black"/>
                </a:solidFill>
                <a:hlinkClick r:id="rId2" action="ppaction://hlinksldjump"/>
              </a:rPr>
              <a:t>/</a:t>
            </a:r>
            <a:r>
              <a:rPr lang="de-DE" sz="18000" b="1" dirty="0" err="1" smtClean="0">
                <a:solidFill>
                  <a:prstClr val="black"/>
                </a:solidFill>
                <a:hlinkClick r:id="rId2" action="ppaction://hlinksldjump"/>
              </a:rPr>
              <a:t>st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401" y="188640"/>
            <a:ext cx="8229600" cy="64533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7000" dirty="0" smtClean="0"/>
              <a:t>Stadt</a:t>
            </a:r>
          </a:p>
          <a:p>
            <a:pPr marL="0" indent="0">
              <a:buNone/>
            </a:pPr>
            <a:r>
              <a:rPr lang="de-DE" sz="7000" dirty="0" smtClean="0"/>
              <a:t>Straße</a:t>
            </a:r>
          </a:p>
          <a:p>
            <a:pPr marL="0" indent="0">
              <a:buNone/>
            </a:pPr>
            <a:r>
              <a:rPr lang="de-DE" sz="7000" dirty="0" smtClean="0"/>
              <a:t>Spiel</a:t>
            </a:r>
          </a:p>
          <a:p>
            <a:pPr marL="0" indent="0">
              <a:buNone/>
            </a:pPr>
            <a:r>
              <a:rPr lang="de-DE" sz="7000" dirty="0" smtClean="0"/>
              <a:t>Sport</a:t>
            </a:r>
          </a:p>
          <a:p>
            <a:pPr marL="0" indent="0">
              <a:buNone/>
            </a:pPr>
            <a:r>
              <a:rPr lang="de-DE" sz="7000" dirty="0" smtClean="0"/>
              <a:t>Still</a:t>
            </a:r>
          </a:p>
          <a:p>
            <a:pPr marL="0" indent="0">
              <a:buNone/>
            </a:pPr>
            <a:r>
              <a:rPr lang="de-DE" sz="7000" dirty="0" smtClean="0"/>
              <a:t>Sprache</a:t>
            </a:r>
          </a:p>
          <a:p>
            <a:pPr marL="0" indent="0">
              <a:buNone/>
            </a:pPr>
            <a:r>
              <a:rPr lang="de-DE" sz="7000" dirty="0" smtClean="0"/>
              <a:t>Stehen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94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348880"/>
            <a:ext cx="2314600" cy="1570186"/>
          </a:xfrm>
        </p:spPr>
        <p:txBody>
          <a:bodyPr>
            <a:normAutofit fontScale="90000"/>
          </a:bodyPr>
          <a:lstStyle/>
          <a:p>
            <a:r>
              <a:rPr lang="de-DE" sz="18000" b="1" dirty="0" err="1" smtClean="0">
                <a:solidFill>
                  <a:prstClr val="black"/>
                </a:solidFill>
                <a:hlinkClick r:id="rId2" action="ppaction://hlinksldjump"/>
              </a:rPr>
              <a:t>ie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669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Geografie</a:t>
            </a:r>
          </a:p>
          <a:p>
            <a:pPr marL="0" indent="0">
              <a:buNone/>
            </a:pPr>
            <a:r>
              <a:rPr lang="de-DE" sz="5400" dirty="0" smtClean="0"/>
              <a:t>Biologie</a:t>
            </a:r>
          </a:p>
          <a:p>
            <a:pPr marL="0" indent="0">
              <a:buNone/>
            </a:pPr>
            <a:r>
              <a:rPr lang="de-DE" sz="5400" dirty="0" smtClean="0"/>
              <a:t>Liebe</a:t>
            </a:r>
          </a:p>
          <a:p>
            <a:pPr marL="0" indent="0">
              <a:buNone/>
            </a:pPr>
            <a:r>
              <a:rPr lang="de-DE" sz="5400" dirty="0" smtClean="0"/>
              <a:t>Wien</a:t>
            </a:r>
          </a:p>
          <a:p>
            <a:pPr marL="0" indent="0">
              <a:buNone/>
            </a:pPr>
            <a:r>
              <a:rPr lang="de-DE" sz="5400" dirty="0" smtClean="0"/>
              <a:t>Brief</a:t>
            </a:r>
          </a:p>
          <a:p>
            <a:pPr marL="0" indent="0">
              <a:buNone/>
            </a:pPr>
            <a:r>
              <a:rPr lang="de-DE" sz="5400" dirty="0" smtClean="0"/>
              <a:t>Chemie</a:t>
            </a:r>
          </a:p>
          <a:p>
            <a:pPr marL="0" indent="0">
              <a:buNone/>
            </a:pPr>
            <a:r>
              <a:rPr lang="de-DE" sz="5400" dirty="0" smtClean="0"/>
              <a:t>Astrologie</a:t>
            </a:r>
          </a:p>
          <a:p>
            <a:pPr marL="0" indent="0">
              <a:buNone/>
            </a:pPr>
            <a:endParaRPr lang="de-D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9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4"/>
            <a:ext cx="2890664" cy="1498178"/>
          </a:xfrm>
        </p:spPr>
        <p:txBody>
          <a:bodyPr>
            <a:normAutofit fontScale="90000"/>
          </a:bodyPr>
          <a:lstStyle/>
          <a:p>
            <a:r>
              <a:rPr lang="de-DE" sz="18000" b="1" dirty="0">
                <a:solidFill>
                  <a:prstClr val="black"/>
                </a:solidFill>
                <a:hlinkClick r:id="rId2" action="ppaction://hlinksldjump"/>
              </a:rPr>
              <a:t>e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5400" dirty="0" smtClean="0"/>
              <a:t>Englisch</a:t>
            </a:r>
          </a:p>
          <a:p>
            <a:pPr marL="0" indent="0">
              <a:buNone/>
            </a:pPr>
            <a:r>
              <a:rPr lang="de-DE" sz="5400" dirty="0" smtClean="0"/>
              <a:t>Berg</a:t>
            </a:r>
          </a:p>
          <a:p>
            <a:pPr marL="0" indent="0">
              <a:buNone/>
            </a:pPr>
            <a:r>
              <a:rPr lang="de-DE" sz="5400" dirty="0" smtClean="0"/>
              <a:t>Rabe</a:t>
            </a:r>
          </a:p>
          <a:p>
            <a:pPr marL="0" indent="0">
              <a:buNone/>
            </a:pPr>
            <a:r>
              <a:rPr lang="de-DE" sz="5400" dirty="0" smtClean="0"/>
              <a:t>Gern</a:t>
            </a:r>
          </a:p>
          <a:p>
            <a:pPr marL="0" indent="0">
              <a:buNone/>
            </a:pPr>
            <a:r>
              <a:rPr lang="de-DE" sz="5400" dirty="0" smtClean="0"/>
              <a:t>Essen</a:t>
            </a:r>
          </a:p>
          <a:p>
            <a:pPr marL="0" indent="0">
              <a:buNone/>
            </a:pPr>
            <a:r>
              <a:rPr lang="de-DE" sz="5400" dirty="0" smtClean="0"/>
              <a:t>Etwas</a:t>
            </a:r>
          </a:p>
          <a:p>
            <a:pPr marL="0" indent="0">
              <a:buNone/>
            </a:pPr>
            <a:r>
              <a:rPr lang="de-DE" sz="5400" dirty="0" smtClean="0"/>
              <a:t>Endlich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614504" cy="21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311</Words>
  <Application>Microsoft Office PowerPoint</Application>
  <PresentationFormat>Экран (4:3)</PresentationFormat>
  <Paragraphs>283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Das spiel</vt:lpstr>
      <vt:lpstr>Презентация PowerPoint</vt:lpstr>
      <vt:lpstr>ß</vt:lpstr>
      <vt:lpstr>Z</vt:lpstr>
      <vt:lpstr>Презентация PowerPoint</vt:lpstr>
      <vt:lpstr>ei</vt:lpstr>
      <vt:lpstr>sp/st</vt:lpstr>
      <vt:lpstr>ie</vt:lpstr>
      <vt:lpstr>e</vt:lpstr>
      <vt:lpstr>s</vt:lpstr>
      <vt:lpstr>ch</vt:lpstr>
      <vt:lpstr>eu</vt:lpstr>
      <vt:lpstr>t</vt:lpstr>
      <vt:lpstr>u</vt:lpstr>
      <vt:lpstr>ö</vt:lpstr>
      <vt:lpstr>tsch</vt:lpstr>
      <vt:lpstr>h</vt:lpstr>
      <vt:lpstr>v</vt:lpstr>
      <vt:lpstr>ü</vt:lpstr>
      <vt:lpstr>au</vt:lpstr>
      <vt:lpstr>ä</vt:lpstr>
      <vt:lpstr>y</vt:lpstr>
      <vt:lpstr>w</vt:lpstr>
      <vt:lpstr>qu</vt:lpstr>
      <vt:lpstr>ch</vt:lpstr>
      <vt:lpstr>m</vt:lpstr>
      <vt:lpstr>l</vt:lpstr>
      <vt:lpstr>ck</vt:lpstr>
      <vt:lpstr>j</vt:lpstr>
      <vt:lpstr>b</vt:lpstr>
      <vt:lpstr>d</vt:lpstr>
      <vt:lpstr>a</vt:lpstr>
      <vt:lpstr>g</vt:lpstr>
      <vt:lpstr>k</vt:lpstr>
      <vt:lpstr>h</vt:lpstr>
      <vt:lpstr>e</vt:lpstr>
      <vt:lpstr>i</vt:lpstr>
      <vt:lpstr>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2020-02-11T16:35:12Z</dcterms:created>
  <dcterms:modified xsi:type="dcterms:W3CDTF">2020-02-11T19:41:29Z</dcterms:modified>
</cp:coreProperties>
</file>