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85" r:id="rId6"/>
    <p:sldId id="260" r:id="rId7"/>
    <p:sldId id="261" r:id="rId8"/>
    <p:sldId id="262" r:id="rId9"/>
    <p:sldId id="270" r:id="rId10"/>
    <p:sldId id="263" r:id="rId11"/>
    <p:sldId id="271" r:id="rId12"/>
    <p:sldId id="264" r:id="rId13"/>
    <p:sldId id="265" r:id="rId14"/>
    <p:sldId id="266" r:id="rId15"/>
    <p:sldId id="267" r:id="rId16"/>
    <p:sldId id="272" r:id="rId17"/>
    <p:sldId id="268" r:id="rId18"/>
    <p:sldId id="269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3" r:id="rId28"/>
    <p:sldId id="281" r:id="rId29"/>
    <p:sldId id="282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3" d="100"/>
          <a:sy n="43" d="100"/>
        </p:scale>
        <p:origin x="-2166" y="-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F4025-174D-4A69-A5DF-67E2347943ED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BA03E-BCB0-4C6C-8246-3DF3B4A88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239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BA03E-BCB0-4C6C-8246-3DF3B4A88595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841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DFA2-95E6-4121-9128-A01AA3272B7A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ADDE-D461-40F9-9E03-7C097DB61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433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DFA2-95E6-4121-9128-A01AA3272B7A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ADDE-D461-40F9-9E03-7C097DB61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72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DFA2-95E6-4121-9128-A01AA3272B7A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ADDE-D461-40F9-9E03-7C097DB61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69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DFA2-95E6-4121-9128-A01AA3272B7A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ADDE-D461-40F9-9E03-7C097DB61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812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DFA2-95E6-4121-9128-A01AA3272B7A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ADDE-D461-40F9-9E03-7C097DB61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571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DFA2-95E6-4121-9128-A01AA3272B7A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ADDE-D461-40F9-9E03-7C097DB61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255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DFA2-95E6-4121-9128-A01AA3272B7A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ADDE-D461-40F9-9E03-7C097DB61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53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DFA2-95E6-4121-9128-A01AA3272B7A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ADDE-D461-40F9-9E03-7C097DB61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77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DFA2-95E6-4121-9128-A01AA3272B7A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ADDE-D461-40F9-9E03-7C097DB61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124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DFA2-95E6-4121-9128-A01AA3272B7A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ADDE-D461-40F9-9E03-7C097DB61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125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DFA2-95E6-4121-9128-A01AA3272B7A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ADDE-D461-40F9-9E03-7C097DB61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551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EDFA2-95E6-4121-9128-A01AA3272B7A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4ADDE-D461-40F9-9E03-7C097DB61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68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0.png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0.png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0.png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0.png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0.png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0.png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0.png"/><Relationship Id="rId4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0.png"/><Relationship Id="rId4" Type="http://schemas.openxmlformats.org/officeDocument/2006/relationships/slide" Target="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0.png"/><Relationship Id="rId4" Type="http://schemas.openxmlformats.org/officeDocument/2006/relationships/slide" Target="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0.png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0.png"/><Relationship Id="rId4" Type="http://schemas.openxmlformats.org/officeDocument/2006/relationships/slide" Target="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0.png"/><Relationship Id="rId4" Type="http://schemas.openxmlformats.org/officeDocument/2006/relationships/slide" Target="slid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8.xml"/><Relationship Id="rId3" Type="http://schemas.openxmlformats.org/officeDocument/2006/relationships/slide" Target="slide8.xml"/><Relationship Id="rId7" Type="http://schemas.openxmlformats.org/officeDocument/2006/relationships/slide" Target="slide12.xml"/><Relationship Id="rId12" Type="http://schemas.openxmlformats.org/officeDocument/2006/relationships/slide" Target="slide17.xml"/><Relationship Id="rId17" Type="http://schemas.openxmlformats.org/officeDocument/2006/relationships/slide" Target="slide22.xml"/><Relationship Id="rId2" Type="http://schemas.openxmlformats.org/officeDocument/2006/relationships/slide" Target="slide7.xml"/><Relationship Id="rId16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6.xml"/><Relationship Id="rId5" Type="http://schemas.openxmlformats.org/officeDocument/2006/relationships/slide" Target="slide10.xml"/><Relationship Id="rId15" Type="http://schemas.openxmlformats.org/officeDocument/2006/relationships/slide" Target="slide20.xml"/><Relationship Id="rId10" Type="http://schemas.openxmlformats.org/officeDocument/2006/relationships/slide" Target="slide15.xml"/><Relationship Id="rId4" Type="http://schemas.openxmlformats.org/officeDocument/2006/relationships/slide" Target="slide9.xml"/><Relationship Id="rId9" Type="http://schemas.openxmlformats.org/officeDocument/2006/relationships/slide" Target="slide14.xml"/><Relationship Id="rId14" Type="http://schemas.openxmlformats.org/officeDocument/2006/relationships/slide" Target="slide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0.png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0.png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0.png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4580" y="2636912"/>
            <a:ext cx="8784976" cy="1470025"/>
          </a:xfrm>
        </p:spPr>
        <p:txBody>
          <a:bodyPr>
            <a:noAutofit/>
          </a:bodyPr>
          <a:lstStyle/>
          <a:p>
            <a:r>
              <a:rPr lang="de-DE" sz="8300" b="1" dirty="0" smtClean="0"/>
              <a:t>Eine Party planen</a:t>
            </a:r>
            <a:endParaRPr lang="de-DE" sz="83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s://avatars.mds.yandex.net/get-pdb/1066918/777ccd3b-fc0b-4352-aac3-d9e07cef3dc5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0093">
            <a:off x="-1263885" y="-1207856"/>
            <a:ext cx="12382683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get-zen_doc/1107063/pub_5bb10e3e9f3bb400aa407fb1_5bb10e9c3788e900a9045cf1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77072"/>
            <a:ext cx="3672408" cy="266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8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/>
          <a:lstStyle/>
          <a:p>
            <a:r>
              <a:rPr lang="en-US" dirty="0" smtClean="0">
                <a:hlinkClick r:id="rId4" action="ppaction://hlinksldjump"/>
              </a:rPr>
              <a:t>4</a:t>
            </a:r>
            <a:endParaRPr lang="ru-RU" dirty="0"/>
          </a:p>
        </p:txBody>
      </p:sp>
      <p:pic>
        <p:nvPicPr>
          <p:cNvPr id="5" name="ajhvf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0023" y="3861048"/>
            <a:ext cx="3803915" cy="213970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2656"/>
            <a:ext cx="8229600" cy="6741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600" b="1" dirty="0" smtClean="0"/>
              <a:t>Schinken</a:t>
            </a:r>
          </a:p>
          <a:p>
            <a:pPr marL="0" indent="0">
              <a:buNone/>
            </a:pPr>
            <a:r>
              <a:rPr lang="de-DE" sz="3600" b="1" dirty="0" smtClean="0"/>
              <a:t>Saft</a:t>
            </a:r>
            <a:r>
              <a:rPr lang="de-DE" sz="3600" b="1" dirty="0"/>
              <a:t>	</a:t>
            </a:r>
            <a:endParaRPr lang="de-DE" sz="3600" b="1" dirty="0" smtClean="0"/>
          </a:p>
          <a:p>
            <a:pPr marL="0" indent="0">
              <a:buNone/>
            </a:pPr>
            <a:r>
              <a:rPr lang="de-DE" sz="3600" b="1" dirty="0" smtClean="0"/>
              <a:t>Hörnchen</a:t>
            </a:r>
            <a:r>
              <a:rPr lang="de-DE" sz="3600" b="1" dirty="0"/>
              <a:t>	</a:t>
            </a:r>
            <a:endParaRPr lang="de-DE" sz="3600" b="1" dirty="0" smtClean="0"/>
          </a:p>
          <a:p>
            <a:pPr marL="0" indent="0">
              <a:buNone/>
            </a:pPr>
            <a:r>
              <a:rPr lang="de-DE" sz="3600" b="1" dirty="0" smtClean="0"/>
              <a:t>Möhre</a:t>
            </a:r>
            <a:r>
              <a:rPr lang="de-DE" sz="3600" b="1" dirty="0"/>
              <a:t>	</a:t>
            </a:r>
            <a:endParaRPr lang="de-DE" sz="3600" b="1" dirty="0" smtClean="0"/>
          </a:p>
          <a:p>
            <a:pPr marL="0" indent="0">
              <a:buNone/>
            </a:pPr>
            <a:r>
              <a:rPr lang="de-DE" sz="3600" b="1" dirty="0" smtClean="0"/>
              <a:t>Speck</a:t>
            </a:r>
            <a:r>
              <a:rPr lang="de-DE" sz="3600" b="1" dirty="0"/>
              <a:t>	</a:t>
            </a:r>
            <a:endParaRPr lang="de-DE" sz="3600" b="1" dirty="0" smtClean="0"/>
          </a:p>
          <a:p>
            <a:pPr marL="0" indent="0">
              <a:buNone/>
            </a:pPr>
            <a:r>
              <a:rPr lang="de-DE" sz="3600" b="1" dirty="0" smtClean="0"/>
              <a:t>Oktopus</a:t>
            </a:r>
            <a:r>
              <a:rPr lang="de-DE" sz="3600" b="1" dirty="0"/>
              <a:t>	</a:t>
            </a:r>
            <a:endParaRPr lang="de-DE" sz="3600" b="1" dirty="0" smtClean="0"/>
          </a:p>
          <a:p>
            <a:pPr marL="0" indent="0">
              <a:buNone/>
            </a:pPr>
            <a:r>
              <a:rPr lang="de-DE" sz="3600" b="1" dirty="0" smtClean="0"/>
              <a:t>Erbsen</a:t>
            </a:r>
            <a:r>
              <a:rPr lang="de-DE" sz="3600" b="1" dirty="0"/>
              <a:t>	</a:t>
            </a:r>
            <a:endParaRPr lang="de-DE" sz="3600" b="1" dirty="0" smtClean="0"/>
          </a:p>
          <a:p>
            <a:pPr marL="0" indent="0">
              <a:buNone/>
            </a:pPr>
            <a:r>
              <a:rPr lang="de-DE" sz="3600" b="1" dirty="0" smtClean="0"/>
              <a:t>Eier</a:t>
            </a:r>
            <a:r>
              <a:rPr lang="de-DE" sz="3600" b="1" dirty="0"/>
              <a:t>	</a:t>
            </a:r>
            <a:endParaRPr lang="de-DE" sz="3600" b="1" dirty="0" smtClean="0"/>
          </a:p>
          <a:p>
            <a:pPr marL="0" indent="0">
              <a:buNone/>
            </a:pPr>
            <a:r>
              <a:rPr lang="de-DE" sz="3600" b="1" dirty="0" smtClean="0"/>
              <a:t>Praline</a:t>
            </a:r>
            <a:r>
              <a:rPr lang="de-DE" sz="3600" b="1" dirty="0"/>
              <a:t>	</a:t>
            </a:r>
            <a:endParaRPr lang="de-DE" sz="3600" b="1" dirty="0" smtClean="0"/>
          </a:p>
          <a:p>
            <a:pPr marL="0" indent="0">
              <a:buNone/>
            </a:pPr>
            <a:r>
              <a:rPr lang="de-DE" sz="3600" b="1" dirty="0" smtClean="0"/>
              <a:t>Gulasch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88949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2210"/>
            <a:ext cx="8229600" cy="1143000"/>
          </a:xfrm>
        </p:spPr>
        <p:txBody>
          <a:bodyPr/>
          <a:lstStyle/>
          <a:p>
            <a:r>
              <a:rPr lang="en-US" dirty="0" smtClean="0">
                <a:hlinkClick r:id="rId4" action="ppaction://hlinksldjump"/>
              </a:rPr>
              <a:t>5</a:t>
            </a:r>
            <a:endParaRPr lang="ru-RU" dirty="0"/>
          </a:p>
        </p:txBody>
      </p:sp>
      <p:pic>
        <p:nvPicPr>
          <p:cNvPr id="5" name="ajhvf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40085" y="3861048"/>
            <a:ext cx="3803915" cy="213970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324036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3600" b="1" dirty="0"/>
              <a:t>Brötchen	</a:t>
            </a:r>
            <a:endParaRPr lang="de-DE" sz="3600" b="1" dirty="0" smtClean="0"/>
          </a:p>
          <a:p>
            <a:pPr marL="0" indent="0">
              <a:buNone/>
            </a:pPr>
            <a:r>
              <a:rPr lang="de-DE" sz="3600" b="1" dirty="0" smtClean="0"/>
              <a:t>Säfte</a:t>
            </a:r>
            <a:r>
              <a:rPr lang="de-DE" sz="3600" b="1" dirty="0"/>
              <a:t>	</a:t>
            </a:r>
            <a:endParaRPr lang="de-DE" sz="3600" b="1" dirty="0" smtClean="0"/>
          </a:p>
          <a:p>
            <a:pPr marL="0" indent="0">
              <a:buNone/>
            </a:pPr>
            <a:r>
              <a:rPr lang="de-DE" sz="3600" b="1" dirty="0" smtClean="0"/>
              <a:t>Buchweizen</a:t>
            </a:r>
          </a:p>
          <a:p>
            <a:pPr marL="0" indent="0">
              <a:buNone/>
            </a:pPr>
            <a:r>
              <a:rPr lang="de-DE" sz="3600" b="1" dirty="0" smtClean="0"/>
              <a:t>Grünzeug</a:t>
            </a:r>
            <a:r>
              <a:rPr lang="de-DE" sz="3600" b="1" dirty="0"/>
              <a:t>	</a:t>
            </a:r>
            <a:endParaRPr lang="de-DE" sz="3600" b="1" dirty="0" smtClean="0"/>
          </a:p>
          <a:p>
            <a:pPr marL="0" indent="0">
              <a:buNone/>
            </a:pPr>
            <a:r>
              <a:rPr lang="de-DE" sz="3600" b="1" dirty="0" smtClean="0"/>
              <a:t>Pfeffer</a:t>
            </a:r>
            <a:r>
              <a:rPr lang="de-DE" sz="3600" b="1" dirty="0"/>
              <a:t>	</a:t>
            </a:r>
            <a:endParaRPr lang="de-DE" sz="3600" b="1" dirty="0" smtClean="0"/>
          </a:p>
          <a:p>
            <a:pPr marL="0" indent="0">
              <a:buNone/>
            </a:pPr>
            <a:r>
              <a:rPr lang="de-DE" sz="3600" b="1" dirty="0" smtClean="0"/>
              <a:t>Kalmar</a:t>
            </a:r>
            <a:r>
              <a:rPr lang="de-DE" sz="3600" b="1" dirty="0"/>
              <a:t>	</a:t>
            </a:r>
            <a:endParaRPr lang="de-DE" sz="3600" b="1" dirty="0" smtClean="0"/>
          </a:p>
          <a:p>
            <a:pPr marL="0" indent="0">
              <a:buNone/>
            </a:pPr>
            <a:r>
              <a:rPr lang="de-DE" sz="3600" b="1" dirty="0" smtClean="0"/>
              <a:t>Mandarine</a:t>
            </a:r>
          </a:p>
          <a:p>
            <a:pPr marL="0" indent="0">
              <a:buNone/>
            </a:pPr>
            <a:r>
              <a:rPr lang="de-DE" sz="3600" b="1" dirty="0" smtClean="0"/>
              <a:t>Margarine</a:t>
            </a:r>
            <a:r>
              <a:rPr lang="de-DE" sz="3600" b="1" dirty="0"/>
              <a:t>	</a:t>
            </a:r>
            <a:endParaRPr lang="de-DE" sz="3600" b="1" dirty="0" smtClean="0"/>
          </a:p>
          <a:p>
            <a:pPr marL="0" indent="0">
              <a:buNone/>
            </a:pPr>
            <a:r>
              <a:rPr lang="de-DE" sz="3600" b="1" dirty="0" smtClean="0"/>
              <a:t>Stollen</a:t>
            </a:r>
            <a:r>
              <a:rPr lang="de-DE" sz="3600" b="1" dirty="0"/>
              <a:t>	</a:t>
            </a:r>
            <a:endParaRPr lang="de-DE" sz="3600" b="1" dirty="0" smtClean="0"/>
          </a:p>
          <a:p>
            <a:pPr marL="0" indent="0">
              <a:buNone/>
            </a:pPr>
            <a:r>
              <a:rPr lang="de-DE" sz="3600" b="1" dirty="0" smtClean="0"/>
              <a:t>Fleisch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4384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4" action="ppaction://hlinksldjump"/>
              </a:rPr>
              <a:t>6</a:t>
            </a:r>
            <a:endParaRPr lang="ru-RU" dirty="0"/>
          </a:p>
        </p:txBody>
      </p:sp>
      <p:pic>
        <p:nvPicPr>
          <p:cNvPr id="5" name="ajhvf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40085" y="3857113"/>
            <a:ext cx="3803915" cy="213970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42413"/>
            <a:ext cx="8229600" cy="7029399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sz="5800" b="1" dirty="0" smtClean="0"/>
              <a:t>Nuss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5800" b="1" dirty="0" smtClean="0"/>
              <a:t>Salat</a:t>
            </a:r>
            <a:r>
              <a:rPr lang="de-DE" sz="5800" b="1" dirty="0"/>
              <a:t>	</a:t>
            </a:r>
            <a:endParaRPr lang="de-DE" sz="5800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de-DE" sz="5800" b="1" dirty="0" smtClean="0"/>
              <a:t>Blumenkohl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5800" b="1" dirty="0" smtClean="0"/>
              <a:t>Zwiebel</a:t>
            </a:r>
            <a:r>
              <a:rPr lang="de-DE" sz="5800" b="1" dirty="0"/>
              <a:t>	</a:t>
            </a:r>
            <a:endParaRPr lang="de-DE" sz="5800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de-DE" sz="5800" b="1" dirty="0" smtClean="0"/>
              <a:t>Grieß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5800" b="1" dirty="0" smtClean="0"/>
              <a:t>Fruchtsaft</a:t>
            </a:r>
            <a:r>
              <a:rPr lang="de-DE" sz="5800" b="1" dirty="0"/>
              <a:t>	</a:t>
            </a:r>
            <a:endParaRPr lang="de-DE" sz="5800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de-DE" sz="5800" b="1" dirty="0" smtClean="0"/>
              <a:t>Kiwi</a:t>
            </a:r>
            <a:r>
              <a:rPr lang="de-DE" sz="5800" b="1" dirty="0"/>
              <a:t>	</a:t>
            </a:r>
            <a:endParaRPr lang="de-DE" sz="5800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de-DE" sz="5800" b="1" dirty="0" smtClean="0"/>
              <a:t>Auflauf</a:t>
            </a:r>
            <a:r>
              <a:rPr lang="de-DE" sz="5800" b="1" dirty="0"/>
              <a:t>	</a:t>
            </a:r>
            <a:endParaRPr lang="de-DE" sz="5800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de-DE" sz="5800" b="1" dirty="0" smtClean="0"/>
              <a:t>Pflaumen</a:t>
            </a:r>
            <a:r>
              <a:rPr lang="de-DE" sz="5800" b="1" dirty="0"/>
              <a:t>	</a:t>
            </a:r>
            <a:endParaRPr lang="de-DE" sz="5800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de-DE" sz="5800" b="1" dirty="0" smtClean="0"/>
              <a:t>Bohne</a:t>
            </a:r>
            <a:endParaRPr lang="de-DE" sz="58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35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4" action="ppaction://hlinksldjump"/>
              </a:rPr>
              <a:t>7</a:t>
            </a:r>
            <a:endParaRPr lang="ru-RU" dirty="0"/>
          </a:p>
        </p:txBody>
      </p:sp>
      <p:pic>
        <p:nvPicPr>
          <p:cNvPr id="5" name="ajhvf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40085" y="3573016"/>
            <a:ext cx="3803915" cy="213970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8229600" cy="6669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3600" b="1" dirty="0"/>
              <a:t>Quark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Wasser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Knoblauch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Erbsen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Semmel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Apfelsine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Kirsche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Braten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Mangos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Schorle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26465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4" action="ppaction://hlinksldjump"/>
              </a:rPr>
              <a:t>8</a:t>
            </a:r>
            <a:endParaRPr lang="ru-RU" dirty="0"/>
          </a:p>
        </p:txBody>
      </p:sp>
      <p:pic>
        <p:nvPicPr>
          <p:cNvPr id="5" name="ajhvf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18875" y="3861048"/>
            <a:ext cx="3803915" cy="213970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93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3600" b="1" dirty="0"/>
              <a:t>Pilz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Würstchen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Weintraube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Birne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Kringel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Wasser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Mandel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Gebäck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Nüsse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Limonade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98249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4" action="ppaction://hlinksldjump"/>
              </a:rPr>
              <a:t>9</a:t>
            </a:r>
            <a:endParaRPr lang="ru-RU" dirty="0"/>
          </a:p>
        </p:txBody>
      </p:sp>
      <p:pic>
        <p:nvPicPr>
          <p:cNvPr id="5" name="ajhvf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40085" y="4005064"/>
            <a:ext cx="3803915" cy="213970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3600" b="1" dirty="0"/>
              <a:t>Butter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Salami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Marmeladenbrot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Banane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Zitronat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Kefir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Torte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Plätzchen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Pflaumen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Grütze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04401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4" action="ppaction://hlinksldjump"/>
              </a:rPr>
              <a:t>10</a:t>
            </a:r>
            <a:endParaRPr lang="ru-RU" dirty="0"/>
          </a:p>
        </p:txBody>
      </p:sp>
      <p:pic>
        <p:nvPicPr>
          <p:cNvPr id="5" name="ajhvf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40085" y="3861048"/>
            <a:ext cx="3803915" cy="213970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2796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3600" b="1" dirty="0"/>
              <a:t>Marmelade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Kirsche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Erdbeere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Pfirsich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Gebäck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Safran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Kekse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Soße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Paprika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Rübe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5851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4" action="ppaction://hlinksldjump"/>
              </a:rPr>
              <a:t>11</a:t>
            </a:r>
            <a:endParaRPr lang="ru-RU" dirty="0"/>
          </a:p>
        </p:txBody>
      </p:sp>
      <p:pic>
        <p:nvPicPr>
          <p:cNvPr id="5" name="ajhvf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40085" y="3837672"/>
            <a:ext cx="3803915" cy="213970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9818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3600" b="1" dirty="0"/>
              <a:t>Kakao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Äpfel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Putenbrust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Aprikose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Rindfleisch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Kümmel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Konfitüre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Kompott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Gurken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Kürbis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31437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4" action="ppaction://hlinksldjump"/>
              </a:rPr>
              <a:t>12</a:t>
            </a:r>
            <a:endParaRPr lang="ru-RU" dirty="0"/>
          </a:p>
        </p:txBody>
      </p:sp>
      <p:pic>
        <p:nvPicPr>
          <p:cNvPr id="5" name="ajhvf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40085" y="3858075"/>
            <a:ext cx="3803915" cy="213970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1963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3600" b="1" dirty="0"/>
              <a:t>Tee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Gemüse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Zitronensoße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Melone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Gurken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Spinat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Sahne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Schnitzel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Brokkoli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Salat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51582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4" action="ppaction://hlinksldjump"/>
              </a:rPr>
              <a:t>13</a:t>
            </a:r>
            <a:endParaRPr lang="ru-RU" dirty="0"/>
          </a:p>
        </p:txBody>
      </p:sp>
      <p:pic>
        <p:nvPicPr>
          <p:cNvPr id="5" name="ajhvf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40085" y="3861048"/>
            <a:ext cx="3803915" cy="213970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93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3600" b="1" dirty="0"/>
              <a:t>Nudel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Suppe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Bohnensuppe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Himbeere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Senf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Lauch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Schmand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Speck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Zwiebeln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Brokkoli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14152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7200" b="1" dirty="0" smtClean="0"/>
              <a:t>Die beste Party</a:t>
            </a:r>
            <a:endParaRPr lang="ru-RU" sz="7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6000" dirty="0" smtClean="0"/>
              <a:t>Essen</a:t>
            </a:r>
          </a:p>
          <a:p>
            <a:r>
              <a:rPr lang="de-DE" sz="6000" dirty="0" smtClean="0"/>
              <a:t>Gratulation</a:t>
            </a:r>
            <a:endParaRPr lang="ru-RU" sz="6000" dirty="0" smtClean="0"/>
          </a:p>
          <a:p>
            <a:r>
              <a:rPr lang="de-DE" sz="6000" dirty="0" smtClean="0"/>
              <a:t>Einladung</a:t>
            </a:r>
          </a:p>
          <a:p>
            <a:pPr marL="0" indent="0">
              <a:buNone/>
            </a:pPr>
            <a:endParaRPr lang="ru-RU" sz="6000" dirty="0"/>
          </a:p>
        </p:txBody>
      </p:sp>
      <p:pic>
        <p:nvPicPr>
          <p:cNvPr id="2055" name="Picture 7" descr="http://media-s3-us-east-1.ceros.com/creative-services/images/2015/11/12/e4c5d2e7fe8532d27ced6d51b8943f4f/confetti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-459432"/>
            <a:ext cx="9324527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69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4" action="ppaction://hlinksldjump"/>
              </a:rPr>
              <a:t>14</a:t>
            </a:r>
            <a:endParaRPr lang="ru-RU" dirty="0"/>
          </a:p>
        </p:txBody>
      </p:sp>
      <p:pic>
        <p:nvPicPr>
          <p:cNvPr id="5" name="ajhvf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20879" y="3861048"/>
            <a:ext cx="3803915" cy="213970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93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3600" b="1" dirty="0"/>
              <a:t>Kartoffel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Imbiss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Mineralwasser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Kirsche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Rippen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Basilikum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Salz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Stulle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Zucker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Nudelsuppe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0402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4" action="ppaction://hlinksldjump"/>
              </a:rPr>
              <a:t>15</a:t>
            </a:r>
            <a:endParaRPr lang="ru-RU" dirty="0"/>
          </a:p>
        </p:txBody>
      </p:sp>
      <p:pic>
        <p:nvPicPr>
          <p:cNvPr id="5" name="ajhvf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29076" y="3861048"/>
            <a:ext cx="3803915" cy="213970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93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3600" b="1" dirty="0"/>
              <a:t>Fisch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Bratwurst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Frischkäse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Kuchen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Hummer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Kartoffelbrei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Zimt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Salz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Frikadelle</a:t>
            </a:r>
            <a:r>
              <a:rPr lang="de-DE" sz="3600" b="1" dirty="0"/>
              <a:t>	</a:t>
            </a:r>
            <a:endParaRPr lang="ru-RU" sz="3600" b="1" dirty="0" smtClean="0"/>
          </a:p>
          <a:p>
            <a:pPr marL="0" indent="0">
              <a:buNone/>
            </a:pPr>
            <a:r>
              <a:rPr lang="de-DE" sz="3600" b="1" dirty="0" smtClean="0"/>
              <a:t>Bonbon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67686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160" y="0"/>
            <a:ext cx="8229600" cy="1143000"/>
          </a:xfrm>
        </p:spPr>
        <p:txBody>
          <a:bodyPr>
            <a:noAutofit/>
          </a:bodyPr>
          <a:lstStyle/>
          <a:p>
            <a:r>
              <a:rPr lang="de-DE" sz="8800" dirty="0" smtClean="0"/>
              <a:t>Gratulation</a:t>
            </a:r>
            <a:endParaRPr lang="de-DE" sz="8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160" y="96517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000" dirty="0" smtClean="0"/>
              <a:t>Glückwünsche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144052" y="2368736"/>
            <a:ext cx="2915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/>
              <a:t>Zum neuen Jahr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-81483" y="1760889"/>
            <a:ext cx="2915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/>
              <a:t>Zum Ostern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364330" y="3284984"/>
            <a:ext cx="2915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/>
              <a:t>Zum Geburtstag</a:t>
            </a:r>
            <a:endParaRPr lang="ru-RU" sz="3200" dirty="0"/>
          </a:p>
        </p:txBody>
      </p:sp>
      <p:pic>
        <p:nvPicPr>
          <p:cNvPr id="2050" name="Picture 2" descr="пасхальные картинки для детей красотищ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91" y="2314614"/>
            <a:ext cx="1730468" cy="175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.pinimg.com/736x/a6/4c/b4/a64cb4ce39da12fe81f9d4648cc8ec06--christmas-quotes-christmas-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868" y="2947632"/>
            <a:ext cx="1656184" cy="245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rylik.ru/uploads/posts/2016-06/1465292831_happy-birthday-1-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146" y="3840348"/>
            <a:ext cx="1656184" cy="199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66" y="4424715"/>
            <a:ext cx="56673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03" y="4424714"/>
            <a:ext cx="56673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5-конечная звезда 19"/>
          <p:cNvSpPr/>
          <p:nvPr/>
        </p:nvSpPr>
        <p:spPr>
          <a:xfrm>
            <a:off x="1609449" y="4457086"/>
            <a:ext cx="468895" cy="34959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4367512" y="5567986"/>
            <a:ext cx="468895" cy="34959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8028384" y="6249674"/>
            <a:ext cx="468895" cy="34959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>
            <a:off x="3773868" y="5567986"/>
            <a:ext cx="468895" cy="34959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66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92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err="1" smtClean="0"/>
              <a:t>Einladung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E:\приглашение НГ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4932040" cy="190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приглашение на пасху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150" y="2479474"/>
            <a:ext cx="5228266" cy="217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приглашение на ДР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4" y="4509121"/>
            <a:ext cx="5039072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03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170080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800" dirty="0"/>
              <a:t>Präsentation, Design und </a:t>
            </a:r>
            <a:r>
              <a:rPr lang="de-DE" sz="4800" dirty="0" smtClean="0"/>
              <a:t>Text</a:t>
            </a:r>
          </a:p>
          <a:p>
            <a:pPr marL="0" indent="0">
              <a:buNone/>
            </a:pPr>
            <a:endParaRPr lang="de-DE" sz="4800" dirty="0" smtClean="0"/>
          </a:p>
          <a:p>
            <a:pPr marL="0" indent="0">
              <a:buNone/>
            </a:pPr>
            <a:r>
              <a:rPr lang="de-DE" sz="4800" dirty="0"/>
              <a:t>Design und Text </a:t>
            </a:r>
            <a:endParaRPr lang="de-DE" sz="4800" dirty="0" smtClean="0"/>
          </a:p>
          <a:p>
            <a:pPr marL="0" indent="0">
              <a:buNone/>
            </a:pPr>
            <a:endParaRPr lang="de-DE" sz="4800" dirty="0" smtClean="0"/>
          </a:p>
          <a:p>
            <a:pPr marL="0" indent="0">
              <a:buNone/>
            </a:pPr>
            <a:r>
              <a:rPr lang="de-DE" sz="4800" dirty="0">
                <a:solidFill>
                  <a:srgbClr val="000000"/>
                </a:solidFill>
                <a:ea typeface="Calibri"/>
                <a:cs typeface="Times New Roman"/>
              </a:rPr>
              <a:t>Text </a:t>
            </a:r>
            <a:endParaRPr lang="ru-RU" sz="48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541" y="1927020"/>
            <a:ext cx="56673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222" y="1906203"/>
            <a:ext cx="56673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5-конечная звезда 7"/>
          <p:cNvSpPr/>
          <p:nvPr/>
        </p:nvSpPr>
        <p:spPr>
          <a:xfrm>
            <a:off x="8675105" y="1959391"/>
            <a:ext cx="468895" cy="34959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4211960" y="3681270"/>
            <a:ext cx="468895" cy="34959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4860032" y="3681269"/>
            <a:ext cx="468895" cy="34959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1475656" y="5445223"/>
            <a:ext cx="468895" cy="34959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23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Das </a:t>
            </a:r>
            <a:r>
              <a:rPr lang="en-US" sz="4800" dirty="0" err="1" smtClean="0"/>
              <a:t>ist</a:t>
            </a:r>
            <a:r>
              <a:rPr lang="en-US" sz="4800" dirty="0" smtClean="0"/>
              <a:t> </a:t>
            </a:r>
            <a:r>
              <a:rPr lang="en-US" sz="4800" dirty="0" err="1" smtClean="0"/>
              <a:t>Einladung</a:t>
            </a:r>
            <a:r>
              <a:rPr lang="en-US" sz="4800" dirty="0" smtClean="0"/>
              <a:t> </a:t>
            </a:r>
            <a:r>
              <a:rPr lang="de-DE" sz="4800" dirty="0" smtClean="0"/>
              <a:t>zum …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5400" dirty="0" smtClean="0"/>
              <a:t>Wann ist dieses Fest?</a:t>
            </a:r>
          </a:p>
          <a:p>
            <a:pPr marL="0" indent="0">
              <a:buNone/>
            </a:pPr>
            <a:r>
              <a:rPr lang="de-DE" sz="5400" dirty="0" smtClean="0"/>
              <a:t>Um wie viel Uhr ?</a:t>
            </a:r>
          </a:p>
          <a:p>
            <a:pPr marL="0" indent="0">
              <a:buNone/>
            </a:pPr>
            <a:r>
              <a:rPr lang="de-DE" sz="5400" dirty="0" smtClean="0"/>
              <a:t>Wo feiert man?</a:t>
            </a:r>
            <a:r>
              <a:rPr lang="ru-RU" sz="5400" dirty="0" smtClean="0"/>
              <a:t>/ </a:t>
            </a:r>
            <a:r>
              <a:rPr lang="de-DE" sz="5400" dirty="0" smtClean="0"/>
              <a:t>Wo ist dieses Fest?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19850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Die </a:t>
            </a:r>
            <a:r>
              <a:rPr lang="en-US" sz="5400" dirty="0" err="1" smtClean="0"/>
              <a:t>Hausaufgabe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780928"/>
            <a:ext cx="7643192" cy="21168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 </a:t>
            </a:r>
            <a:r>
              <a:rPr lang="en-US" sz="6000" dirty="0" err="1" smtClean="0"/>
              <a:t>im</a:t>
            </a:r>
            <a:r>
              <a:rPr lang="en-US" sz="6000" dirty="0" smtClean="0"/>
              <a:t> AB die </a:t>
            </a:r>
            <a:r>
              <a:rPr lang="de-DE" sz="6000" dirty="0" smtClean="0"/>
              <a:t>Übung 8a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2604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de-DE" sz="6000" dirty="0" smtClean="0"/>
              <a:t>Fassen wir zusammen!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1166018"/>
            <a:ext cx="3886160" cy="4525963"/>
          </a:xfrm>
        </p:spPr>
        <p:txBody>
          <a:bodyPr/>
          <a:lstStyle/>
          <a:p>
            <a:endParaRPr lang="de-DE" dirty="0" smtClean="0"/>
          </a:p>
          <a:p>
            <a:pPr marL="0" indent="0">
              <a:buNone/>
            </a:pPr>
            <a:endParaRPr lang="de-DE" sz="5400" dirty="0" smtClean="0"/>
          </a:p>
          <a:p>
            <a:pPr marL="0" indent="0">
              <a:buNone/>
            </a:pPr>
            <a:r>
              <a:rPr lang="de-DE" sz="6600" dirty="0" smtClean="0"/>
              <a:t>Wir haben </a:t>
            </a:r>
            <a:endParaRPr lang="ru-RU" sz="66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070216" y="908720"/>
            <a:ext cx="5184576" cy="54726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5400" dirty="0" smtClean="0"/>
              <a:t>  </a:t>
            </a:r>
            <a:r>
              <a:rPr lang="de-DE" sz="7000" dirty="0" smtClean="0"/>
              <a:t>gelesen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7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7000" dirty="0" smtClean="0"/>
              <a:t>die Einladung gemacht</a:t>
            </a:r>
            <a:endParaRPr lang="ru-RU" sz="70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3333766" y="2204864"/>
            <a:ext cx="1022210" cy="75608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309588" y="3823645"/>
            <a:ext cx="936104" cy="57606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https://image.freepik.com/free-vector/child-reading-book-sitting-floor_7710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321969"/>
            <a:ext cx="1312821" cy="198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013176"/>
            <a:ext cx="187448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29600" cy="1143000"/>
          </a:xfrm>
        </p:spPr>
        <p:txBody>
          <a:bodyPr/>
          <a:lstStyle/>
          <a:p>
            <a:r>
              <a:rPr lang="en-US" b="1" dirty="0" smtClean="0"/>
              <a:t>Sterne              Note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9561177"/>
              </p:ext>
            </p:extLst>
          </p:nvPr>
        </p:nvGraphicFramePr>
        <p:xfrm>
          <a:off x="1259632" y="1556792"/>
          <a:ext cx="6336704" cy="4896543"/>
        </p:xfrm>
        <a:graphic>
          <a:graphicData uri="http://schemas.openxmlformats.org/drawingml/2006/table">
            <a:tbl>
              <a:tblPr firstRow="1" bandRow="1"/>
              <a:tblGrid>
                <a:gridCol w="3168352"/>
                <a:gridCol w="3168352"/>
              </a:tblGrid>
              <a:tr h="1632181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/>
                        <a:t>9-7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/>
                        <a:t>5</a:t>
                      </a:r>
                      <a:endParaRPr lang="ru-RU" sz="9600" dirty="0"/>
                    </a:p>
                  </a:txBody>
                  <a:tcPr/>
                </a:tc>
              </a:tr>
              <a:tr h="1632181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/>
                        <a:t>6-4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/>
                        <a:t>4</a:t>
                      </a:r>
                      <a:endParaRPr lang="ru-RU" sz="9600" dirty="0"/>
                    </a:p>
                  </a:txBody>
                  <a:tcPr/>
                </a:tc>
              </a:tr>
              <a:tr h="1632181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/>
                        <a:t>  3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/>
                        <a:t>3</a:t>
                      </a:r>
                      <a:endParaRPr lang="ru-RU" sz="9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 flipH="1">
            <a:off x="1895493" y="5373216"/>
            <a:ext cx="432048" cy="216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895493" y="5626766"/>
            <a:ext cx="432048" cy="28803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11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813"/>
            <a:ext cx="9144000" cy="702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Die </a:t>
            </a:r>
            <a:r>
              <a:rPr lang="de-DE" sz="6000" dirty="0" smtClean="0"/>
              <a:t>Übung</a:t>
            </a:r>
            <a:r>
              <a:rPr lang="ru-RU" sz="6000" dirty="0" smtClean="0"/>
              <a:t> №1</a:t>
            </a:r>
          </a:p>
          <a:p>
            <a:endParaRPr lang="de-DE" sz="6000" dirty="0" smtClean="0"/>
          </a:p>
          <a:p>
            <a:pPr marL="0" indent="0">
              <a:buNone/>
            </a:pPr>
            <a:r>
              <a:rPr lang="de-DE" sz="6000" dirty="0" smtClean="0"/>
              <a:t>Die Übung</a:t>
            </a:r>
            <a:r>
              <a:rPr lang="ru-RU" sz="6000" dirty="0" smtClean="0"/>
              <a:t> №2</a:t>
            </a:r>
            <a:r>
              <a:rPr lang="ru-RU" sz="9600" b="1" dirty="0" smtClean="0">
                <a:solidFill>
                  <a:srgbClr val="FF0000"/>
                </a:solidFill>
              </a:rPr>
              <a:t> !</a:t>
            </a:r>
          </a:p>
          <a:p>
            <a:pPr marL="0" indent="0">
              <a:buNone/>
            </a:pPr>
            <a:endParaRPr lang="de-DE" sz="6000" dirty="0" smtClean="0"/>
          </a:p>
          <a:p>
            <a:pPr marL="0" indent="0">
              <a:buNone/>
            </a:pPr>
            <a:r>
              <a:rPr lang="de-DE" sz="6000" dirty="0" smtClean="0"/>
              <a:t>Die Übung</a:t>
            </a:r>
            <a:r>
              <a:rPr lang="ru-RU" sz="6000" dirty="0" smtClean="0"/>
              <a:t> №3 </a:t>
            </a:r>
            <a:r>
              <a:rPr lang="ru-RU" sz="9600" b="1" dirty="0" smtClean="0">
                <a:solidFill>
                  <a:srgbClr val="FF0000"/>
                </a:solidFill>
              </a:rPr>
              <a:t>!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4895193" y="399882"/>
            <a:ext cx="468895" cy="34959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047" y="344771"/>
            <a:ext cx="454829" cy="45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909" y="330872"/>
            <a:ext cx="468577" cy="47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495" y="831850"/>
            <a:ext cx="436982" cy="441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5-конечная звезда 8"/>
          <p:cNvSpPr/>
          <p:nvPr/>
        </p:nvSpPr>
        <p:spPr>
          <a:xfrm>
            <a:off x="5506431" y="852282"/>
            <a:ext cx="382293" cy="4009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517" y="1367077"/>
            <a:ext cx="427365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097" y="2684158"/>
            <a:ext cx="56673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834" y="2684157"/>
            <a:ext cx="56673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5-конечная звезда 12"/>
          <p:cNvSpPr/>
          <p:nvPr/>
        </p:nvSpPr>
        <p:spPr>
          <a:xfrm>
            <a:off x="7878048" y="2716528"/>
            <a:ext cx="468895" cy="34959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6770017" y="3113371"/>
            <a:ext cx="468895" cy="34959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7375280" y="3113370"/>
            <a:ext cx="468895" cy="34959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6770017" y="3620262"/>
            <a:ext cx="468895" cy="34959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832" y="5296780"/>
            <a:ext cx="56673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569" y="5296779"/>
            <a:ext cx="56673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5-конечная звезда 20"/>
          <p:cNvSpPr/>
          <p:nvPr/>
        </p:nvSpPr>
        <p:spPr>
          <a:xfrm>
            <a:off x="7954783" y="5329150"/>
            <a:ext cx="468895" cy="34959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6846752" y="5725993"/>
            <a:ext cx="468895" cy="34959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>
            <a:off x="7452015" y="5725992"/>
            <a:ext cx="468895" cy="34959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>
            <a:off x="6846752" y="6232884"/>
            <a:ext cx="468895" cy="34959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73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4" name="Picture 6" descr="E:\MedicalWastefulBrahmanbull-size_restricte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640"/>
            <a:ext cx="6477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3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Essen</a:t>
            </a:r>
            <a:endParaRPr lang="ru-RU" sz="9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79811"/>
            <a:ext cx="3055069" cy="305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https://img4.goodfon.ru/original/2560x1600/d/c7/frukty-iagody-dolki-belyi-f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3" y="3924703"/>
            <a:ext cx="3708859" cy="291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avatars.mds.yandex.net/get-pdb/788379/0d456818-cc70-4615-9606-dac4bd5a9ddc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3797600" cy="275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www.arinafoto.ru/wp-content/uploads/2012/05/clipart-konfet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07215"/>
            <a:ext cx="3126401" cy="271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11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10 Wörter und maximal 2 </a:t>
            </a:r>
            <a:r>
              <a:rPr lang="de-DE" dirty="0" smtClean="0"/>
              <a:t>Fehler</a:t>
            </a:r>
            <a:endParaRPr lang="ru-RU" dirty="0" smtClean="0"/>
          </a:p>
          <a:p>
            <a:r>
              <a:rPr lang="ru-RU" dirty="0" smtClean="0"/>
              <a:t>9-5</a:t>
            </a:r>
            <a:r>
              <a:rPr lang="de-DE" dirty="0" smtClean="0"/>
              <a:t> </a:t>
            </a:r>
            <a:r>
              <a:rPr lang="de-DE" dirty="0"/>
              <a:t>Wörter und maximal </a:t>
            </a:r>
            <a:r>
              <a:rPr lang="ru-RU" dirty="0" smtClean="0"/>
              <a:t>3</a:t>
            </a:r>
            <a:r>
              <a:rPr lang="de-DE" dirty="0" smtClean="0"/>
              <a:t> Fehler</a:t>
            </a:r>
            <a:endParaRPr lang="ru-RU" dirty="0"/>
          </a:p>
          <a:p>
            <a:r>
              <a:rPr lang="ru-RU" dirty="0" smtClean="0"/>
              <a:t>4-1</a:t>
            </a:r>
            <a:r>
              <a:rPr lang="de-DE" dirty="0"/>
              <a:t>Wörter und </a:t>
            </a:r>
            <a:r>
              <a:rPr lang="de-DE" dirty="0" smtClean="0"/>
              <a:t>maximal </a:t>
            </a:r>
            <a:r>
              <a:rPr lang="ru-RU" dirty="0" smtClean="0"/>
              <a:t>4</a:t>
            </a:r>
            <a:r>
              <a:rPr lang="de-DE" dirty="0" smtClean="0"/>
              <a:t> </a:t>
            </a:r>
            <a:r>
              <a:rPr lang="de-DE" dirty="0"/>
              <a:t>Fehler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4" y="1754146"/>
            <a:ext cx="56673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430" y="1742270"/>
            <a:ext cx="56673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5-конечная звезда 6"/>
          <p:cNvSpPr/>
          <p:nvPr/>
        </p:nvSpPr>
        <p:spPr>
          <a:xfrm>
            <a:off x="8048877" y="1762278"/>
            <a:ext cx="468895" cy="34959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6732294" y="2358154"/>
            <a:ext cx="468895" cy="34959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459503" y="2358152"/>
            <a:ext cx="468895" cy="34959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6732294" y="2939812"/>
            <a:ext cx="468895" cy="34959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5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8545899"/>
              </p:ext>
            </p:extLst>
          </p:nvPr>
        </p:nvGraphicFramePr>
        <p:xfrm>
          <a:off x="611559" y="548680"/>
          <a:ext cx="7787210" cy="5400600"/>
        </p:xfrm>
        <a:graphic>
          <a:graphicData uri="http://schemas.openxmlformats.org/drawingml/2006/table">
            <a:tbl>
              <a:tblPr firstRow="1" bandRow="1"/>
              <a:tblGrid>
                <a:gridCol w="1557442"/>
                <a:gridCol w="1557442"/>
                <a:gridCol w="1557442"/>
                <a:gridCol w="1557442"/>
                <a:gridCol w="1557442"/>
              </a:tblGrid>
              <a:tr h="1800200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hlinkClick r:id="rId2" action="ppaction://hlinksldjump"/>
                        </a:rPr>
                        <a:t>1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hlinkClick r:id="rId3" action="ppaction://hlinksldjump"/>
                        </a:rPr>
                        <a:t>2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hlinkClick r:id="rId4" action="ppaction://hlinksldjump"/>
                        </a:rPr>
                        <a:t>3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hlinkClick r:id="rId5" action="ppaction://hlinksldjump"/>
                        </a:rPr>
                        <a:t>4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hlinkClick r:id="rId6" action="ppaction://hlinksldjump"/>
                        </a:rPr>
                        <a:t>5</a:t>
                      </a:r>
                      <a:endParaRPr lang="ru-RU" sz="9600" dirty="0"/>
                    </a:p>
                  </a:txBody>
                  <a:tcPr/>
                </a:tc>
              </a:tr>
              <a:tr h="1800200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hlinkClick r:id="rId7" action="ppaction://hlinksldjump"/>
                        </a:rPr>
                        <a:t>6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hlinkClick r:id="rId8" action="ppaction://hlinksldjump"/>
                        </a:rPr>
                        <a:t>7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hlinkClick r:id="rId9" action="ppaction://hlinksldjump"/>
                        </a:rPr>
                        <a:t>8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hlinkClick r:id="rId10" action="ppaction://hlinksldjump"/>
                        </a:rPr>
                        <a:t>9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hlinkClick r:id="rId11" action="ppaction://hlinksldjump"/>
                        </a:rPr>
                        <a:t>10</a:t>
                      </a:r>
                      <a:endParaRPr lang="ru-RU" sz="9600" dirty="0"/>
                    </a:p>
                  </a:txBody>
                  <a:tcPr/>
                </a:tc>
              </a:tr>
              <a:tr h="1800200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hlinkClick r:id="rId12" action="ppaction://hlinksldjump"/>
                        </a:rPr>
                        <a:t>11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hlinkClick r:id="rId13" action="ppaction://hlinksldjump"/>
                        </a:rPr>
                        <a:t>12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hlinkClick r:id="rId14" action="ppaction://hlinksldjump"/>
                        </a:rPr>
                        <a:t>13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hlinkClick r:id="rId15" action="ppaction://hlinksldjump"/>
                        </a:rPr>
                        <a:t>14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hlinkClick r:id="rId16" action="ppaction://hlinksldjump"/>
                        </a:rPr>
                        <a:t>15</a:t>
                      </a:r>
                      <a:endParaRPr lang="ru-RU" sz="9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Овал 2">
            <a:hlinkClick r:id="rId17" action="ppaction://hlinksldjump"/>
          </p:cNvPr>
          <p:cNvSpPr/>
          <p:nvPr/>
        </p:nvSpPr>
        <p:spPr>
          <a:xfrm>
            <a:off x="8172400" y="6021288"/>
            <a:ext cx="648072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8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9541" y="-171400"/>
            <a:ext cx="1810544" cy="850106"/>
          </a:xfrm>
        </p:spPr>
        <p:txBody>
          <a:bodyPr/>
          <a:lstStyle/>
          <a:p>
            <a:r>
              <a:rPr lang="en-US" dirty="0" smtClean="0">
                <a:hlinkClick r:id="rId4" action="ppaction://hlinksldjump"/>
              </a:rPr>
              <a:t>1</a:t>
            </a:r>
            <a:endParaRPr lang="ru-RU" dirty="0"/>
          </a:p>
        </p:txBody>
      </p:sp>
      <p:pic>
        <p:nvPicPr>
          <p:cNvPr id="7" name="ajhvf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40085" y="3856789"/>
            <a:ext cx="3803915" cy="213970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229600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3600" b="1" dirty="0" smtClean="0"/>
              <a:t>Obst</a:t>
            </a:r>
          </a:p>
          <a:p>
            <a:pPr marL="0" indent="0">
              <a:buNone/>
            </a:pPr>
            <a:r>
              <a:rPr lang="de-DE" sz="3600" b="1" dirty="0" smtClean="0"/>
              <a:t>Würste</a:t>
            </a:r>
            <a:r>
              <a:rPr lang="de-DE" sz="3600" b="1" dirty="0"/>
              <a:t>	</a:t>
            </a:r>
            <a:endParaRPr lang="de-DE" sz="3600" b="1" dirty="0" smtClean="0"/>
          </a:p>
          <a:p>
            <a:pPr marL="0" indent="0">
              <a:buNone/>
            </a:pPr>
            <a:r>
              <a:rPr lang="de-DE" sz="3600" b="1" dirty="0" smtClean="0"/>
              <a:t>Gurken</a:t>
            </a:r>
            <a:r>
              <a:rPr lang="de-DE" sz="3600" b="1" dirty="0"/>
              <a:t>	</a:t>
            </a:r>
            <a:endParaRPr lang="de-DE" sz="3600" b="1" dirty="0" smtClean="0"/>
          </a:p>
          <a:p>
            <a:pPr marL="0" indent="0">
              <a:buNone/>
            </a:pPr>
            <a:r>
              <a:rPr lang="de-DE" sz="3600" b="1" dirty="0" smtClean="0"/>
              <a:t>Tomate</a:t>
            </a:r>
            <a:r>
              <a:rPr lang="de-DE" sz="3600" b="1" dirty="0"/>
              <a:t>	</a:t>
            </a:r>
            <a:endParaRPr lang="de-DE" sz="3600" b="1" dirty="0" smtClean="0"/>
          </a:p>
          <a:p>
            <a:pPr marL="0" indent="0">
              <a:buNone/>
            </a:pPr>
            <a:r>
              <a:rPr lang="de-DE" sz="3600" b="1" dirty="0" smtClean="0"/>
              <a:t>Schokolade</a:t>
            </a:r>
            <a:r>
              <a:rPr lang="de-DE" sz="3600" b="1" dirty="0"/>
              <a:t>	</a:t>
            </a:r>
            <a:endParaRPr lang="de-DE" sz="3600" b="1" dirty="0" smtClean="0"/>
          </a:p>
          <a:p>
            <a:pPr marL="0" indent="0">
              <a:buNone/>
            </a:pPr>
            <a:r>
              <a:rPr lang="de-DE" sz="3600" b="1" dirty="0" smtClean="0"/>
              <a:t>Muscheln</a:t>
            </a:r>
            <a:r>
              <a:rPr lang="de-DE" sz="3600" b="1" dirty="0"/>
              <a:t>	</a:t>
            </a:r>
            <a:endParaRPr lang="de-DE" sz="3600" b="1" dirty="0" smtClean="0"/>
          </a:p>
          <a:p>
            <a:pPr marL="0" indent="0">
              <a:buNone/>
            </a:pPr>
            <a:r>
              <a:rPr lang="de-DE" sz="3600" b="1" dirty="0" smtClean="0"/>
              <a:t>Rübe</a:t>
            </a:r>
            <a:r>
              <a:rPr lang="de-DE" sz="3600" b="1" dirty="0"/>
              <a:t>	</a:t>
            </a:r>
            <a:endParaRPr lang="de-DE" sz="3600" b="1" dirty="0" smtClean="0"/>
          </a:p>
          <a:p>
            <a:pPr marL="0" indent="0">
              <a:buNone/>
            </a:pPr>
            <a:r>
              <a:rPr lang="de-DE" sz="3600" b="1" dirty="0" smtClean="0"/>
              <a:t>Hähnchen</a:t>
            </a:r>
            <a:r>
              <a:rPr lang="de-DE" sz="3600" b="1" dirty="0"/>
              <a:t>	</a:t>
            </a:r>
            <a:endParaRPr lang="de-DE" sz="3600" b="1" dirty="0" smtClean="0"/>
          </a:p>
          <a:p>
            <a:pPr marL="0" indent="0">
              <a:buNone/>
            </a:pPr>
            <a:r>
              <a:rPr lang="de-DE" sz="3600" b="1" dirty="0" smtClean="0"/>
              <a:t>Gewürze</a:t>
            </a:r>
          </a:p>
          <a:p>
            <a:pPr marL="0" indent="0">
              <a:buNone/>
            </a:pPr>
            <a:r>
              <a:rPr lang="de-DE" sz="3600" b="1" dirty="0" smtClean="0"/>
              <a:t>Weißbrot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04611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6843" y="-171400"/>
            <a:ext cx="1882552" cy="994122"/>
          </a:xfrm>
        </p:spPr>
        <p:txBody>
          <a:bodyPr/>
          <a:lstStyle/>
          <a:p>
            <a:r>
              <a:rPr lang="en-US" dirty="0" smtClean="0">
                <a:hlinkClick r:id="rId4" action="ppaction://hlinksldjump"/>
              </a:rPr>
              <a:t>2</a:t>
            </a:r>
            <a:endParaRPr lang="ru-RU" dirty="0"/>
          </a:p>
        </p:txBody>
      </p:sp>
      <p:pic>
        <p:nvPicPr>
          <p:cNvPr id="5" name="ajhvf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40085" y="3861048"/>
            <a:ext cx="3803915" cy="2139702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7504" y="332656"/>
            <a:ext cx="8579296" cy="6525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3600" b="1" dirty="0"/>
              <a:t>Brot	</a:t>
            </a:r>
            <a:endParaRPr lang="de-DE" sz="3600" b="1" dirty="0" smtClean="0"/>
          </a:p>
          <a:p>
            <a:pPr marL="0" indent="0">
              <a:buNone/>
            </a:pPr>
            <a:r>
              <a:rPr lang="de-DE" sz="3600" b="1" dirty="0" smtClean="0"/>
              <a:t>Reis</a:t>
            </a:r>
            <a:r>
              <a:rPr lang="de-DE" sz="3600" b="1" dirty="0"/>
              <a:t>	</a:t>
            </a:r>
            <a:endParaRPr lang="de-DE" sz="3600" b="1" dirty="0" smtClean="0"/>
          </a:p>
          <a:p>
            <a:pPr marL="0" indent="0">
              <a:buNone/>
            </a:pPr>
            <a:r>
              <a:rPr lang="de-DE" sz="3600" b="1" dirty="0" smtClean="0"/>
              <a:t>Hamburger</a:t>
            </a:r>
            <a:r>
              <a:rPr lang="de-DE" sz="3600" b="1" dirty="0"/>
              <a:t>	</a:t>
            </a:r>
            <a:endParaRPr lang="de-DE" sz="3600" b="1" dirty="0" smtClean="0"/>
          </a:p>
          <a:p>
            <a:pPr marL="0" indent="0">
              <a:buNone/>
            </a:pPr>
            <a:r>
              <a:rPr lang="de-DE" sz="3600" b="1" dirty="0" smtClean="0"/>
              <a:t>Gurke</a:t>
            </a:r>
            <a:r>
              <a:rPr lang="de-DE" sz="3600" b="1" dirty="0"/>
              <a:t>	</a:t>
            </a:r>
            <a:endParaRPr lang="de-DE" sz="3600" b="1" dirty="0" smtClean="0"/>
          </a:p>
          <a:p>
            <a:pPr marL="0" indent="0">
              <a:buNone/>
            </a:pPr>
            <a:r>
              <a:rPr lang="de-DE" sz="3600" b="1" dirty="0" smtClean="0"/>
              <a:t>Honig</a:t>
            </a:r>
            <a:r>
              <a:rPr lang="de-DE" sz="3600" b="1" dirty="0"/>
              <a:t>	</a:t>
            </a:r>
            <a:endParaRPr lang="de-DE" sz="3600" b="1" dirty="0" smtClean="0"/>
          </a:p>
          <a:p>
            <a:pPr marL="0" indent="0">
              <a:buNone/>
            </a:pPr>
            <a:r>
              <a:rPr lang="de-DE" sz="3600" b="1" dirty="0" smtClean="0"/>
              <a:t>Garnelen</a:t>
            </a:r>
            <a:r>
              <a:rPr lang="de-DE" sz="3600" b="1" dirty="0"/>
              <a:t>	</a:t>
            </a:r>
            <a:endParaRPr lang="de-DE" sz="3600" b="1" dirty="0" smtClean="0"/>
          </a:p>
          <a:p>
            <a:pPr marL="0" indent="0">
              <a:buNone/>
            </a:pPr>
            <a:r>
              <a:rPr lang="de-DE" sz="3600" b="1" dirty="0" smtClean="0"/>
              <a:t>Kohl</a:t>
            </a:r>
            <a:r>
              <a:rPr lang="de-DE" sz="3600" b="1" dirty="0"/>
              <a:t>	</a:t>
            </a:r>
            <a:endParaRPr lang="de-DE" sz="3600" b="1" dirty="0" smtClean="0"/>
          </a:p>
          <a:p>
            <a:pPr marL="0" indent="0">
              <a:buNone/>
            </a:pPr>
            <a:r>
              <a:rPr lang="de-DE" sz="3600" b="1" dirty="0" smtClean="0"/>
              <a:t>Ente</a:t>
            </a:r>
          </a:p>
          <a:p>
            <a:pPr marL="0" indent="0">
              <a:buNone/>
            </a:pPr>
            <a:r>
              <a:rPr lang="de-DE" sz="3600" b="1" dirty="0" smtClean="0"/>
              <a:t>Käsebrot</a:t>
            </a:r>
            <a:r>
              <a:rPr lang="de-DE" sz="3600" b="1" dirty="0"/>
              <a:t>	</a:t>
            </a:r>
            <a:endParaRPr lang="de-DE" sz="3600" b="1" dirty="0" smtClean="0"/>
          </a:p>
          <a:p>
            <a:pPr marL="0" indent="0">
              <a:buNone/>
            </a:pPr>
            <a:r>
              <a:rPr lang="de-DE" sz="3600" b="1" dirty="0" smtClean="0"/>
              <a:t>Brühe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99526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1143000"/>
          </a:xfrm>
        </p:spPr>
        <p:txBody>
          <a:bodyPr/>
          <a:lstStyle/>
          <a:p>
            <a:r>
              <a:rPr lang="en-US" dirty="0" smtClean="0">
                <a:hlinkClick r:id="rId4" action="ppaction://hlinksldjump"/>
              </a:rPr>
              <a:t>3</a:t>
            </a:r>
            <a:endParaRPr lang="ru-RU" dirty="0"/>
          </a:p>
        </p:txBody>
      </p:sp>
      <p:pic>
        <p:nvPicPr>
          <p:cNvPr id="5" name="ajhvf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19882" y="3843401"/>
            <a:ext cx="3803915" cy="213970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79471"/>
            <a:ext cx="8229600" cy="65973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3600" b="1" dirty="0" smtClean="0"/>
              <a:t>Müsli</a:t>
            </a:r>
          </a:p>
          <a:p>
            <a:pPr marL="0" indent="0">
              <a:buNone/>
            </a:pPr>
            <a:r>
              <a:rPr lang="de-DE" sz="3600" b="1" dirty="0" smtClean="0"/>
              <a:t>Käse</a:t>
            </a:r>
            <a:r>
              <a:rPr lang="de-DE" sz="3600" b="1" dirty="0"/>
              <a:t>	</a:t>
            </a:r>
            <a:endParaRPr lang="de-DE" sz="3600" b="1" dirty="0" smtClean="0"/>
          </a:p>
          <a:p>
            <a:pPr marL="0" indent="0">
              <a:buNone/>
            </a:pPr>
            <a:r>
              <a:rPr lang="de-DE" sz="3600" b="1" dirty="0" smtClean="0"/>
              <a:t>Toastbrot</a:t>
            </a:r>
            <a:r>
              <a:rPr lang="de-DE" sz="3600" b="1" dirty="0"/>
              <a:t>	</a:t>
            </a:r>
            <a:endParaRPr lang="de-DE" sz="3600" b="1" dirty="0" smtClean="0"/>
          </a:p>
          <a:p>
            <a:pPr marL="0" indent="0">
              <a:buNone/>
            </a:pPr>
            <a:r>
              <a:rPr lang="de-DE" sz="3600" b="1" dirty="0" smtClean="0"/>
              <a:t>Paprika</a:t>
            </a:r>
            <a:r>
              <a:rPr lang="de-DE" sz="3600" b="1" dirty="0"/>
              <a:t>	</a:t>
            </a:r>
            <a:endParaRPr lang="de-DE" sz="3600" b="1" dirty="0" smtClean="0"/>
          </a:p>
          <a:p>
            <a:pPr marL="0" indent="0">
              <a:buNone/>
            </a:pPr>
            <a:r>
              <a:rPr lang="de-DE" sz="3600" b="1" dirty="0" smtClean="0"/>
              <a:t>Pudding</a:t>
            </a:r>
          </a:p>
          <a:p>
            <a:pPr marL="0" indent="0">
              <a:buNone/>
            </a:pPr>
            <a:r>
              <a:rPr lang="de-DE" sz="3600" b="1" dirty="0" smtClean="0"/>
              <a:t>Krabbe</a:t>
            </a:r>
          </a:p>
          <a:p>
            <a:pPr marL="0" indent="0">
              <a:buNone/>
            </a:pPr>
            <a:r>
              <a:rPr lang="de-DE" sz="3600" b="1" dirty="0" smtClean="0"/>
              <a:t>Grünzeug</a:t>
            </a:r>
          </a:p>
          <a:p>
            <a:pPr marL="0" indent="0">
              <a:buNone/>
            </a:pPr>
            <a:r>
              <a:rPr lang="de-DE" sz="3600" b="1" dirty="0" smtClean="0"/>
              <a:t>Suppe</a:t>
            </a:r>
          </a:p>
          <a:p>
            <a:pPr marL="0" indent="0">
              <a:buNone/>
            </a:pPr>
            <a:r>
              <a:rPr lang="de-DE" sz="3600" b="1" dirty="0" smtClean="0"/>
              <a:t>Makkaroni</a:t>
            </a:r>
          </a:p>
          <a:p>
            <a:pPr marL="0" indent="0">
              <a:buNone/>
            </a:pPr>
            <a:r>
              <a:rPr lang="de-DE" sz="3600" b="1" dirty="0" smtClean="0"/>
              <a:t>Schrimps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46525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164</Words>
  <Application>Microsoft Office PowerPoint</Application>
  <PresentationFormat>Экран (4:3)</PresentationFormat>
  <Paragraphs>227</Paragraphs>
  <Slides>30</Slides>
  <Notes>1</Notes>
  <HiddenSlides>0</HiddenSlides>
  <MMClips>15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Eine Party planen</vt:lpstr>
      <vt:lpstr>Die beste Party</vt:lpstr>
      <vt:lpstr>Презентация PowerPoint</vt:lpstr>
      <vt:lpstr>Essen</vt:lpstr>
      <vt:lpstr>Презентация PowerPoint</vt:lpstr>
      <vt:lpstr>Презентация PowerPoint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13</vt:lpstr>
      <vt:lpstr>14</vt:lpstr>
      <vt:lpstr>15</vt:lpstr>
      <vt:lpstr>Gratulation</vt:lpstr>
      <vt:lpstr>Презентация PowerPoint</vt:lpstr>
      <vt:lpstr>Einladung</vt:lpstr>
      <vt:lpstr>Презентация PowerPoint</vt:lpstr>
      <vt:lpstr>Das ist Einladung zum …</vt:lpstr>
      <vt:lpstr>Die Hausaufgabe</vt:lpstr>
      <vt:lpstr>Fassen wir zusammen!</vt:lpstr>
      <vt:lpstr>Sterne              Note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Eine Party planen</dc:title>
  <dc:creator>User</dc:creator>
  <cp:lastModifiedBy>User</cp:lastModifiedBy>
  <cp:revision>33</cp:revision>
  <dcterms:created xsi:type="dcterms:W3CDTF">2020-02-16T07:33:50Z</dcterms:created>
  <dcterms:modified xsi:type="dcterms:W3CDTF">2020-02-16T17:29:40Z</dcterms:modified>
</cp:coreProperties>
</file>